
<file path=[Content_Types].xml><?xml version="1.0" encoding="utf-8"?>
<Types xmlns="http://schemas.openxmlformats.org/package/2006/content-types">
  <Default Extension="jpeg" ContentType="image/jpeg"/>
  <Default Extension="jpg" ContentType="image/jpeg"/>
  <Default Extension="mp3" ContentType="audio/m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82" r:id="rId1"/>
  </p:sldMasterIdLst>
  <p:notesMasterIdLst>
    <p:notesMasterId r:id="rId9"/>
  </p:notesMasterIdLst>
  <p:handoutMasterIdLst>
    <p:handoutMasterId r:id="rId10"/>
  </p:handoutMasterIdLst>
  <p:sldIdLst>
    <p:sldId id="485" r:id="rId2"/>
    <p:sldId id="550" r:id="rId3"/>
    <p:sldId id="568" r:id="rId4"/>
    <p:sldId id="551" r:id="rId5"/>
    <p:sldId id="552" r:id="rId6"/>
    <p:sldId id="571" r:id="rId7"/>
    <p:sldId id="455" r:id="rId8"/>
  </p:sldIdLst>
  <p:sldSz cx="9144000" cy="6858000" type="screen4x3"/>
  <p:notesSz cx="7023100" cy="9309100"/>
  <p:defaultTextStyle>
    <a:defPPr>
      <a:defRPr lang="en-US"/>
    </a:defPPr>
    <a:lvl1pPr marL="0" algn="l" defTabSz="913758" rtl="0" eaLnBrk="1" latinLnBrk="0" hangingPunct="1">
      <a:defRPr sz="1800" kern="1200">
        <a:solidFill>
          <a:schemeClr val="tx1"/>
        </a:solidFill>
        <a:latin typeface="+mn-lt"/>
        <a:ea typeface="+mn-ea"/>
        <a:cs typeface="+mn-cs"/>
      </a:defRPr>
    </a:lvl1pPr>
    <a:lvl2pPr marL="456880" algn="l" defTabSz="913758" rtl="0" eaLnBrk="1" latinLnBrk="0" hangingPunct="1">
      <a:defRPr sz="1800" kern="1200">
        <a:solidFill>
          <a:schemeClr val="tx1"/>
        </a:solidFill>
        <a:latin typeface="+mn-lt"/>
        <a:ea typeface="+mn-ea"/>
        <a:cs typeface="+mn-cs"/>
      </a:defRPr>
    </a:lvl2pPr>
    <a:lvl3pPr marL="913758" algn="l" defTabSz="913758" rtl="0" eaLnBrk="1" latinLnBrk="0" hangingPunct="1">
      <a:defRPr sz="1800" kern="1200">
        <a:solidFill>
          <a:schemeClr val="tx1"/>
        </a:solidFill>
        <a:latin typeface="+mn-lt"/>
        <a:ea typeface="+mn-ea"/>
        <a:cs typeface="+mn-cs"/>
      </a:defRPr>
    </a:lvl3pPr>
    <a:lvl4pPr marL="1370639" algn="l" defTabSz="913758" rtl="0" eaLnBrk="1" latinLnBrk="0" hangingPunct="1">
      <a:defRPr sz="1800" kern="1200">
        <a:solidFill>
          <a:schemeClr val="tx1"/>
        </a:solidFill>
        <a:latin typeface="+mn-lt"/>
        <a:ea typeface="+mn-ea"/>
        <a:cs typeface="+mn-cs"/>
      </a:defRPr>
    </a:lvl4pPr>
    <a:lvl5pPr marL="1827517" algn="l" defTabSz="913758" rtl="0" eaLnBrk="1" latinLnBrk="0" hangingPunct="1">
      <a:defRPr sz="1800" kern="1200">
        <a:solidFill>
          <a:schemeClr val="tx1"/>
        </a:solidFill>
        <a:latin typeface="+mn-lt"/>
        <a:ea typeface="+mn-ea"/>
        <a:cs typeface="+mn-cs"/>
      </a:defRPr>
    </a:lvl5pPr>
    <a:lvl6pPr marL="2284398" algn="l" defTabSz="913758" rtl="0" eaLnBrk="1" latinLnBrk="0" hangingPunct="1">
      <a:defRPr sz="1800" kern="1200">
        <a:solidFill>
          <a:schemeClr val="tx1"/>
        </a:solidFill>
        <a:latin typeface="+mn-lt"/>
        <a:ea typeface="+mn-ea"/>
        <a:cs typeface="+mn-cs"/>
      </a:defRPr>
    </a:lvl6pPr>
    <a:lvl7pPr marL="2741275" algn="l" defTabSz="913758" rtl="0" eaLnBrk="1" latinLnBrk="0" hangingPunct="1">
      <a:defRPr sz="1800" kern="1200">
        <a:solidFill>
          <a:schemeClr val="tx1"/>
        </a:solidFill>
        <a:latin typeface="+mn-lt"/>
        <a:ea typeface="+mn-ea"/>
        <a:cs typeface="+mn-cs"/>
      </a:defRPr>
    </a:lvl7pPr>
    <a:lvl8pPr marL="3198156" algn="l" defTabSz="913758" rtl="0" eaLnBrk="1" latinLnBrk="0" hangingPunct="1">
      <a:defRPr sz="1800" kern="1200">
        <a:solidFill>
          <a:schemeClr val="tx1"/>
        </a:solidFill>
        <a:latin typeface="+mn-lt"/>
        <a:ea typeface="+mn-ea"/>
        <a:cs typeface="+mn-cs"/>
      </a:defRPr>
    </a:lvl8pPr>
    <a:lvl9pPr marL="3655033" algn="l" defTabSz="913758"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004" autoAdjust="0"/>
    <p:restoredTop sz="75223" autoAdjust="0"/>
  </p:normalViewPr>
  <p:slideViewPr>
    <p:cSldViewPr>
      <p:cViewPr varScale="1">
        <p:scale>
          <a:sx n="70" d="100"/>
          <a:sy n="70" d="100"/>
        </p:scale>
        <p:origin x="1554" y="66"/>
      </p:cViewPr>
      <p:guideLst>
        <p:guide orient="horz" pos="2160"/>
        <p:guide pos="2880"/>
      </p:guideLst>
    </p:cSldViewPr>
  </p:slideViewPr>
  <p:outlineViewPr>
    <p:cViewPr>
      <p:scale>
        <a:sx n="33" d="100"/>
        <a:sy n="33" d="100"/>
      </p:scale>
      <p:origin x="0" y="2434"/>
    </p:cViewPr>
  </p:outlineViewPr>
  <p:notesTextViewPr>
    <p:cViewPr>
      <p:scale>
        <a:sx n="153" d="100"/>
        <a:sy n="153" d="100"/>
      </p:scale>
      <p:origin x="0" y="0"/>
    </p:cViewPr>
  </p:notesTextViewPr>
  <p:sorterViewPr>
    <p:cViewPr varScale="1">
      <p:scale>
        <a:sx n="100" d="100"/>
        <a:sy n="100" d="100"/>
      </p:scale>
      <p:origin x="0" y="-13890"/>
    </p:cViewPr>
  </p:sorterViewPr>
  <p:notesViewPr>
    <p:cSldViewPr>
      <p:cViewPr varScale="1">
        <p:scale>
          <a:sx n="86" d="100"/>
          <a:sy n="86" d="100"/>
        </p:scale>
        <p:origin x="3822" y="66"/>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notesMaster" Target="notesMasters/notesMaster1.xml"/><Relationship Id="rId14"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 name="Slide Number Placeholder 4"/>
          <p:cNvSpPr>
            <a:spLocks noGrp="1"/>
          </p:cNvSpPr>
          <p:nvPr>
            <p:ph type="sldNum" sz="quarter" idx="3"/>
          </p:nvPr>
        </p:nvSpPr>
        <p:spPr>
          <a:xfrm>
            <a:off x="3978486" y="8842216"/>
            <a:ext cx="3043026" cy="465297"/>
          </a:xfrm>
          <a:prstGeom prst="rect">
            <a:avLst/>
          </a:prstGeom>
        </p:spPr>
        <p:txBody>
          <a:bodyPr vert="horz" lIns="91467" tIns="45734" rIns="91467" bIns="45734" rtlCol="0" anchor="b"/>
          <a:lstStyle>
            <a:lvl1pPr algn="r">
              <a:defRPr sz="1200"/>
            </a:lvl1pPr>
          </a:lstStyle>
          <a:p>
            <a:fld id="{C6C97E84-6B32-4363-9A25-5E3FE1C5650D}" type="slidenum">
              <a:rPr lang="en-US" smtClean="0"/>
              <a:t>‹#›</a:t>
            </a:fld>
            <a:endParaRPr lang="en-US" dirty="0"/>
          </a:p>
        </p:txBody>
      </p:sp>
    </p:spTree>
    <p:extLst>
      <p:ext uri="{BB962C8B-B14F-4D97-AF65-F5344CB8AC3E}">
        <p14:creationId xmlns:p14="http://schemas.microsoft.com/office/powerpoint/2010/main" val="3441490969"/>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Slide Image Placeholder 3"/>
          <p:cNvSpPr>
            <a:spLocks noGrp="1" noRot="1" noChangeAspect="1"/>
          </p:cNvSpPr>
          <p:nvPr>
            <p:ph type="sldImg" idx="2"/>
          </p:nvPr>
        </p:nvSpPr>
        <p:spPr>
          <a:xfrm>
            <a:off x="1184275" y="698500"/>
            <a:ext cx="4654550" cy="3490913"/>
          </a:xfrm>
          <a:prstGeom prst="rect">
            <a:avLst/>
          </a:prstGeom>
          <a:noFill/>
          <a:ln w="12700">
            <a:solidFill>
              <a:prstClr val="black"/>
            </a:solidFill>
          </a:ln>
        </p:spPr>
        <p:txBody>
          <a:bodyPr vert="horz" lIns="91467" tIns="45734" rIns="91467" bIns="45734" rtlCol="0" anchor="ctr"/>
          <a:lstStyle/>
          <a:p>
            <a:endParaRPr lang="en-US" dirty="0"/>
          </a:p>
        </p:txBody>
      </p:sp>
    </p:spTree>
    <p:extLst>
      <p:ext uri="{BB962C8B-B14F-4D97-AF65-F5344CB8AC3E}">
        <p14:creationId xmlns:p14="http://schemas.microsoft.com/office/powerpoint/2010/main" val="4101343376"/>
      </p:ext>
    </p:extLst>
  </p:cSld>
  <p:clrMap bg1="lt1" tx1="dk1" bg2="lt2" tx2="dk2" accent1="accent1" accent2="accent2" accent3="accent3" accent4="accent4" accent5="accent5" accent6="accent6" hlink="hlink" folHlink="folHlink"/>
  <p:hf hdr="0" dt="0"/>
  <p:notesStyle>
    <a:lvl1pPr marL="0" algn="l" defTabSz="913758" rtl="0" eaLnBrk="1" latinLnBrk="0" hangingPunct="1">
      <a:defRPr sz="1200" kern="1200">
        <a:solidFill>
          <a:schemeClr val="tx1"/>
        </a:solidFill>
        <a:latin typeface="+mn-lt"/>
        <a:ea typeface="+mn-ea"/>
        <a:cs typeface="+mn-cs"/>
      </a:defRPr>
    </a:lvl1pPr>
    <a:lvl2pPr marL="456880" algn="l" defTabSz="913758" rtl="0" eaLnBrk="1" latinLnBrk="0" hangingPunct="1">
      <a:defRPr sz="1200" kern="1200">
        <a:solidFill>
          <a:schemeClr val="tx1"/>
        </a:solidFill>
        <a:latin typeface="+mn-lt"/>
        <a:ea typeface="+mn-ea"/>
        <a:cs typeface="+mn-cs"/>
      </a:defRPr>
    </a:lvl2pPr>
    <a:lvl3pPr marL="913758" algn="l" defTabSz="913758" rtl="0" eaLnBrk="1" latinLnBrk="0" hangingPunct="1">
      <a:defRPr sz="1200" kern="1200">
        <a:solidFill>
          <a:schemeClr val="tx1"/>
        </a:solidFill>
        <a:latin typeface="+mn-lt"/>
        <a:ea typeface="+mn-ea"/>
        <a:cs typeface="+mn-cs"/>
      </a:defRPr>
    </a:lvl3pPr>
    <a:lvl4pPr marL="1370639" algn="l" defTabSz="913758" rtl="0" eaLnBrk="1" latinLnBrk="0" hangingPunct="1">
      <a:defRPr sz="1200" kern="1200">
        <a:solidFill>
          <a:schemeClr val="tx1"/>
        </a:solidFill>
        <a:latin typeface="+mn-lt"/>
        <a:ea typeface="+mn-ea"/>
        <a:cs typeface="+mn-cs"/>
      </a:defRPr>
    </a:lvl4pPr>
    <a:lvl5pPr marL="1827517" algn="l" defTabSz="913758" rtl="0" eaLnBrk="1" latinLnBrk="0" hangingPunct="1">
      <a:defRPr sz="1200" kern="1200">
        <a:solidFill>
          <a:schemeClr val="tx1"/>
        </a:solidFill>
        <a:latin typeface="+mn-lt"/>
        <a:ea typeface="+mn-ea"/>
        <a:cs typeface="+mn-cs"/>
      </a:defRPr>
    </a:lvl5pPr>
    <a:lvl6pPr marL="2284398" algn="l" defTabSz="913758" rtl="0" eaLnBrk="1" latinLnBrk="0" hangingPunct="1">
      <a:defRPr sz="1200" kern="1200">
        <a:solidFill>
          <a:schemeClr val="tx1"/>
        </a:solidFill>
        <a:latin typeface="+mn-lt"/>
        <a:ea typeface="+mn-ea"/>
        <a:cs typeface="+mn-cs"/>
      </a:defRPr>
    </a:lvl6pPr>
    <a:lvl7pPr marL="2741275" algn="l" defTabSz="913758" rtl="0" eaLnBrk="1" latinLnBrk="0" hangingPunct="1">
      <a:defRPr sz="1200" kern="1200">
        <a:solidFill>
          <a:schemeClr val="tx1"/>
        </a:solidFill>
        <a:latin typeface="+mn-lt"/>
        <a:ea typeface="+mn-ea"/>
        <a:cs typeface="+mn-cs"/>
      </a:defRPr>
    </a:lvl7pPr>
    <a:lvl8pPr marL="3198156" algn="l" defTabSz="913758" rtl="0" eaLnBrk="1" latinLnBrk="0" hangingPunct="1">
      <a:defRPr sz="1200" kern="1200">
        <a:solidFill>
          <a:schemeClr val="tx1"/>
        </a:solidFill>
        <a:latin typeface="+mn-lt"/>
        <a:ea typeface="+mn-ea"/>
        <a:cs typeface="+mn-cs"/>
      </a:defRPr>
    </a:lvl8pPr>
    <a:lvl9pPr marL="3655033" algn="l" defTabSz="913758"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6">
            <a:extLst>
              <a:ext uri="{FF2B5EF4-FFF2-40B4-BE49-F238E27FC236}">
                <a16:creationId xmlns:a16="http://schemas.microsoft.com/office/drawing/2014/main" id="{B7559991-8DD0-4964-915C-898CFA1CA437}"/>
              </a:ext>
            </a:extLst>
          </p:cNvPr>
          <p:cNvSpPr>
            <a:spLocks noGrp="1" noChangeArrowheads="1"/>
          </p:cNvSpPr>
          <p:nvPr>
            <p:ph type="ftr" sz="quarter" idx="4"/>
          </p:nvPr>
        </p:nvSpPr>
        <p:spPr>
          <a:xfrm>
            <a:off x="157163" y="8807450"/>
            <a:ext cx="3043237" cy="465138"/>
          </a:xfrm>
          <a:noFill/>
        </p:spPr>
        <p:txBody>
          <a:bodyPr/>
          <a:lstStyle>
            <a:lvl1pPr defTabSz="923925">
              <a:defRPr sz="4000" baseline="-8000">
                <a:solidFill>
                  <a:srgbClr val="BA1222"/>
                </a:solidFill>
                <a:latin typeface="Myriad Pro" pitchFamily="34" charset="0"/>
              </a:defRPr>
            </a:lvl1pPr>
            <a:lvl2pPr marL="738188" indent="-280988" defTabSz="923925">
              <a:defRPr sz="4000" baseline="-8000">
                <a:solidFill>
                  <a:srgbClr val="BA1222"/>
                </a:solidFill>
                <a:latin typeface="Myriad Pro" pitchFamily="34" charset="0"/>
              </a:defRPr>
            </a:lvl2pPr>
            <a:lvl3pPr marL="1138238" indent="-223838" defTabSz="923925">
              <a:defRPr sz="4000" baseline="-8000">
                <a:solidFill>
                  <a:srgbClr val="BA1222"/>
                </a:solidFill>
                <a:latin typeface="Myriad Pro" pitchFamily="34" charset="0"/>
              </a:defRPr>
            </a:lvl3pPr>
            <a:lvl4pPr marL="1595438" indent="-223838" defTabSz="923925">
              <a:defRPr sz="4000" baseline="-8000">
                <a:solidFill>
                  <a:srgbClr val="BA1222"/>
                </a:solidFill>
                <a:latin typeface="Myriad Pro" pitchFamily="34" charset="0"/>
              </a:defRPr>
            </a:lvl4pPr>
            <a:lvl5pPr marL="2052638" indent="-223838" defTabSz="923925">
              <a:defRPr sz="4000" baseline="-8000">
                <a:solidFill>
                  <a:srgbClr val="BA1222"/>
                </a:solidFill>
                <a:latin typeface="Myriad Pro" pitchFamily="34" charset="0"/>
              </a:defRPr>
            </a:lvl5pPr>
            <a:lvl6pPr marL="2509838" indent="-223838" defTabSz="923925" eaLnBrk="0" fontAlgn="base" hangingPunct="0">
              <a:spcBef>
                <a:spcPct val="0"/>
              </a:spcBef>
              <a:spcAft>
                <a:spcPct val="0"/>
              </a:spcAft>
              <a:defRPr sz="4000" baseline="-8000">
                <a:solidFill>
                  <a:srgbClr val="BA1222"/>
                </a:solidFill>
                <a:latin typeface="Myriad Pro" pitchFamily="34" charset="0"/>
              </a:defRPr>
            </a:lvl6pPr>
            <a:lvl7pPr marL="2967038" indent="-223838" defTabSz="923925" eaLnBrk="0" fontAlgn="base" hangingPunct="0">
              <a:spcBef>
                <a:spcPct val="0"/>
              </a:spcBef>
              <a:spcAft>
                <a:spcPct val="0"/>
              </a:spcAft>
              <a:defRPr sz="4000" baseline="-8000">
                <a:solidFill>
                  <a:srgbClr val="BA1222"/>
                </a:solidFill>
                <a:latin typeface="Myriad Pro" pitchFamily="34" charset="0"/>
              </a:defRPr>
            </a:lvl7pPr>
            <a:lvl8pPr marL="3424238" indent="-223838" defTabSz="923925" eaLnBrk="0" fontAlgn="base" hangingPunct="0">
              <a:spcBef>
                <a:spcPct val="0"/>
              </a:spcBef>
              <a:spcAft>
                <a:spcPct val="0"/>
              </a:spcAft>
              <a:defRPr sz="4000" baseline="-8000">
                <a:solidFill>
                  <a:srgbClr val="BA1222"/>
                </a:solidFill>
                <a:latin typeface="Myriad Pro" pitchFamily="34" charset="0"/>
              </a:defRPr>
            </a:lvl8pPr>
            <a:lvl9pPr marL="3881438" indent="-223838" defTabSz="923925" eaLnBrk="0" fontAlgn="base" hangingPunct="0">
              <a:spcBef>
                <a:spcPct val="0"/>
              </a:spcBef>
              <a:spcAft>
                <a:spcPct val="0"/>
              </a:spcAft>
              <a:defRPr sz="4000" baseline="-8000">
                <a:solidFill>
                  <a:srgbClr val="BA1222"/>
                </a:solidFill>
                <a:latin typeface="Myriad Pro" pitchFamily="34" charset="0"/>
              </a:defRPr>
            </a:lvl9pPr>
          </a:lstStyle>
          <a:p>
            <a:r>
              <a:rPr lang="en-US" altLang="en-US" sz="1200" baseline="0">
                <a:solidFill>
                  <a:schemeClr val="tx1"/>
                </a:solidFill>
                <a:latin typeface="Calibri" panose="020F0502020204030204" pitchFamily="34" charset="0"/>
              </a:rPr>
              <a:t>M. K. Morse Band Training Class                                                                        August, 2013</a:t>
            </a:r>
          </a:p>
        </p:txBody>
      </p:sp>
      <p:sp>
        <p:nvSpPr>
          <p:cNvPr id="10243" name="Rectangle 2">
            <a:extLst>
              <a:ext uri="{FF2B5EF4-FFF2-40B4-BE49-F238E27FC236}">
                <a16:creationId xmlns:a16="http://schemas.microsoft.com/office/drawing/2014/main" id="{A59017CE-D623-4DA2-BBCF-80AACB02B2AD}"/>
              </a:ext>
            </a:extLst>
          </p:cNvPr>
          <p:cNvSpPr>
            <a:spLocks noGrp="1" noRot="1" noChangeAspect="1" noChangeArrowheads="1" noTextEdit="1"/>
          </p:cNvSpPr>
          <p:nvPr>
            <p:ph type="sldImg"/>
          </p:nvPr>
        </p:nvSpPr>
        <p:spPr>
          <a:xfrm>
            <a:off x="1182688" y="696913"/>
            <a:ext cx="4654550" cy="3490912"/>
          </a:xfrm>
          <a:ln/>
        </p:spPr>
      </p:sp>
      <p:sp>
        <p:nvSpPr>
          <p:cNvPr id="10244" name="Rectangle 3">
            <a:extLst>
              <a:ext uri="{FF2B5EF4-FFF2-40B4-BE49-F238E27FC236}">
                <a16:creationId xmlns:a16="http://schemas.microsoft.com/office/drawing/2014/main" id="{69193D77-5507-438D-962D-DE852D2DC541}"/>
              </a:ext>
            </a:extLst>
          </p:cNvPr>
          <p:cNvSpPr>
            <a:spLocks noGrp="1" noChangeArrowheads="1"/>
          </p:cNvSpPr>
          <p:nvPr>
            <p:ph type="body" idx="1"/>
          </p:nvPr>
        </p:nvSpPr>
        <p:spPr>
          <a:xfrm>
            <a:off x="936625" y="4421188"/>
            <a:ext cx="5146675" cy="4187825"/>
          </a:xfrm>
          <a:noFill/>
        </p:spPr>
        <p:txBody>
          <a:bodyPr/>
          <a:lstStyle/>
          <a:p>
            <a:pPr eaLnBrk="1" hangingPunct="1"/>
            <a:r>
              <a:rPr lang="en-US" altLang="en-US" dirty="0"/>
              <a:t>Welcome to Band Saw Break-in Training from the M. K. Morse Company.  By the end of this training, you will know how to improve the life of band saw blades by performing a break in procedure.</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6">
            <a:extLst>
              <a:ext uri="{FF2B5EF4-FFF2-40B4-BE49-F238E27FC236}">
                <a16:creationId xmlns:a16="http://schemas.microsoft.com/office/drawing/2014/main" id="{AA19A2C9-1293-4A6C-8B94-1607C2EF2F7A}"/>
              </a:ext>
            </a:extLst>
          </p:cNvPr>
          <p:cNvSpPr>
            <a:spLocks noGrp="1" noChangeArrowheads="1"/>
          </p:cNvSpPr>
          <p:nvPr>
            <p:ph type="ftr" sz="quarter" idx="4"/>
          </p:nvPr>
        </p:nvSpPr>
        <p:spPr>
          <a:noFill/>
        </p:spPr>
        <p:txBody>
          <a:bodyPr/>
          <a:lstStyle>
            <a:lvl1pPr defTabSz="927100">
              <a:defRPr sz="4000" baseline="-8000">
                <a:solidFill>
                  <a:srgbClr val="BA1222"/>
                </a:solidFill>
                <a:latin typeface="Myriad Pro" pitchFamily="34" charset="0"/>
              </a:defRPr>
            </a:lvl1pPr>
            <a:lvl2pPr marL="742950" indent="-285750" defTabSz="927100">
              <a:defRPr sz="4000" baseline="-8000">
                <a:solidFill>
                  <a:srgbClr val="BA1222"/>
                </a:solidFill>
                <a:latin typeface="Myriad Pro" pitchFamily="34" charset="0"/>
              </a:defRPr>
            </a:lvl2pPr>
            <a:lvl3pPr marL="1143000" indent="-228600" defTabSz="927100">
              <a:defRPr sz="4000" baseline="-8000">
                <a:solidFill>
                  <a:srgbClr val="BA1222"/>
                </a:solidFill>
                <a:latin typeface="Myriad Pro" pitchFamily="34" charset="0"/>
              </a:defRPr>
            </a:lvl3pPr>
            <a:lvl4pPr marL="1600200" indent="-228600" defTabSz="927100">
              <a:defRPr sz="4000" baseline="-8000">
                <a:solidFill>
                  <a:srgbClr val="BA1222"/>
                </a:solidFill>
                <a:latin typeface="Myriad Pro" pitchFamily="34" charset="0"/>
              </a:defRPr>
            </a:lvl4pPr>
            <a:lvl5pPr marL="2057400" indent="-228600" defTabSz="927100">
              <a:defRPr sz="4000" baseline="-8000">
                <a:solidFill>
                  <a:srgbClr val="BA1222"/>
                </a:solidFill>
                <a:latin typeface="Myriad Pro" pitchFamily="34" charset="0"/>
              </a:defRPr>
            </a:lvl5pPr>
            <a:lvl6pPr marL="2514600" indent="-228600" defTabSz="927100" eaLnBrk="0" fontAlgn="base" hangingPunct="0">
              <a:spcBef>
                <a:spcPct val="0"/>
              </a:spcBef>
              <a:spcAft>
                <a:spcPct val="0"/>
              </a:spcAft>
              <a:defRPr sz="4000" baseline="-8000">
                <a:solidFill>
                  <a:srgbClr val="BA1222"/>
                </a:solidFill>
                <a:latin typeface="Myriad Pro" pitchFamily="34" charset="0"/>
              </a:defRPr>
            </a:lvl6pPr>
            <a:lvl7pPr marL="2971800" indent="-228600" defTabSz="927100" eaLnBrk="0" fontAlgn="base" hangingPunct="0">
              <a:spcBef>
                <a:spcPct val="0"/>
              </a:spcBef>
              <a:spcAft>
                <a:spcPct val="0"/>
              </a:spcAft>
              <a:defRPr sz="4000" baseline="-8000">
                <a:solidFill>
                  <a:srgbClr val="BA1222"/>
                </a:solidFill>
                <a:latin typeface="Myriad Pro" pitchFamily="34" charset="0"/>
              </a:defRPr>
            </a:lvl7pPr>
            <a:lvl8pPr marL="3429000" indent="-228600" defTabSz="927100" eaLnBrk="0" fontAlgn="base" hangingPunct="0">
              <a:spcBef>
                <a:spcPct val="0"/>
              </a:spcBef>
              <a:spcAft>
                <a:spcPct val="0"/>
              </a:spcAft>
              <a:defRPr sz="4000" baseline="-8000">
                <a:solidFill>
                  <a:srgbClr val="BA1222"/>
                </a:solidFill>
                <a:latin typeface="Myriad Pro" pitchFamily="34" charset="0"/>
              </a:defRPr>
            </a:lvl8pPr>
            <a:lvl9pPr marL="3886200" indent="-228600" defTabSz="927100" eaLnBrk="0" fontAlgn="base" hangingPunct="0">
              <a:spcBef>
                <a:spcPct val="0"/>
              </a:spcBef>
              <a:spcAft>
                <a:spcPct val="0"/>
              </a:spcAft>
              <a:defRPr sz="4000" baseline="-8000">
                <a:solidFill>
                  <a:srgbClr val="BA1222"/>
                </a:solidFill>
                <a:latin typeface="Myriad Pro" pitchFamily="34" charset="0"/>
              </a:defRPr>
            </a:lvl9pPr>
          </a:lstStyle>
          <a:p>
            <a:r>
              <a:rPr lang="en-US" altLang="en-US" sz="1200" baseline="0">
                <a:solidFill>
                  <a:schemeClr val="tx1"/>
                </a:solidFill>
                <a:latin typeface="Calibri" panose="020F0502020204030204" pitchFamily="34" charset="0"/>
              </a:rPr>
              <a:t>M. K. Morse Band Training Class                                                            April, 2014</a:t>
            </a:r>
          </a:p>
        </p:txBody>
      </p:sp>
      <p:sp>
        <p:nvSpPr>
          <p:cNvPr id="8195" name="Rectangle 2">
            <a:extLst>
              <a:ext uri="{FF2B5EF4-FFF2-40B4-BE49-F238E27FC236}">
                <a16:creationId xmlns:a16="http://schemas.microsoft.com/office/drawing/2014/main" id="{3D202FD6-BE41-4513-9665-61B709C1E42E}"/>
              </a:ext>
            </a:extLst>
          </p:cNvPr>
          <p:cNvSpPr>
            <a:spLocks noGrp="1" noRot="1" noChangeAspect="1" noChangeArrowheads="1" noTextEdit="1"/>
          </p:cNvSpPr>
          <p:nvPr>
            <p:ph type="sldImg"/>
          </p:nvPr>
        </p:nvSpPr>
        <p:spPr>
          <a:xfrm>
            <a:off x="1182688" y="696913"/>
            <a:ext cx="4654550" cy="3490912"/>
          </a:xfrm>
          <a:ln/>
        </p:spPr>
      </p:sp>
      <p:sp>
        <p:nvSpPr>
          <p:cNvPr id="8196" name="Rectangle 3">
            <a:extLst>
              <a:ext uri="{FF2B5EF4-FFF2-40B4-BE49-F238E27FC236}">
                <a16:creationId xmlns:a16="http://schemas.microsoft.com/office/drawing/2014/main" id="{6099394A-EF17-4FED-BD94-E55328F728AD}"/>
              </a:ext>
            </a:extLst>
          </p:cNvPr>
          <p:cNvSpPr>
            <a:spLocks noGrp="1" noChangeArrowheads="1"/>
          </p:cNvSpPr>
          <p:nvPr>
            <p:ph type="body" idx="1"/>
          </p:nvPr>
        </p:nvSpPr>
        <p:spPr>
          <a:xfrm>
            <a:off x="701675" y="4421188"/>
            <a:ext cx="5616575" cy="4187825"/>
          </a:xfrm>
          <a:noFill/>
        </p:spPr>
        <p:txBody>
          <a:bodyPr/>
          <a:lstStyle/>
          <a:p>
            <a:r>
              <a:rPr lang="en-US" altLang="en-US"/>
              <a:t>What is a blade break-in?  Why should we do it?  How do we do it?  These questions will all be answered in the following slides.</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Slide Image Placeholder 1">
            <a:extLst>
              <a:ext uri="{FF2B5EF4-FFF2-40B4-BE49-F238E27FC236}">
                <a16:creationId xmlns:a16="http://schemas.microsoft.com/office/drawing/2014/main" id="{CB9D44F8-A3A1-42C7-BEE9-47682CBD8309}"/>
              </a:ext>
            </a:extLst>
          </p:cNvPr>
          <p:cNvSpPr>
            <a:spLocks noGrp="1" noRot="1" noChangeAspect="1" noChangeArrowheads="1" noTextEdit="1"/>
          </p:cNvSpPr>
          <p:nvPr>
            <p:ph type="sldImg"/>
          </p:nvPr>
        </p:nvSpPr>
        <p:spPr>
          <a:ln/>
        </p:spPr>
      </p:sp>
      <p:sp>
        <p:nvSpPr>
          <p:cNvPr id="10243" name="Notes Placeholder 2">
            <a:extLst>
              <a:ext uri="{FF2B5EF4-FFF2-40B4-BE49-F238E27FC236}">
                <a16:creationId xmlns:a16="http://schemas.microsoft.com/office/drawing/2014/main" id="{FF002190-6625-4BBE-B5AC-0CD0BD6C9734}"/>
              </a:ext>
            </a:extLst>
          </p:cNvPr>
          <p:cNvSpPr>
            <a:spLocks noGrp="1" noChangeArrowheads="1"/>
          </p:cNvSpPr>
          <p:nvPr>
            <p:ph type="body" idx="1"/>
          </p:nvPr>
        </p:nvSpPr>
        <p:spPr>
          <a:noFill/>
        </p:spPr>
        <p:txBody>
          <a:bodyPr/>
          <a:lstStyle/>
          <a:p>
            <a:r>
              <a:rPr lang="en-US" altLang="en-US"/>
              <a:t>The cutting edges on a brand new band saw blade are ultra sharp.  Breaking in a new saw blade hones these sharp edges in a controlled manner, producing a cutting edge that is slightly blunt.  A good analogy is how the pencil lead of a freshly sharpened pencil has more of a tendency to break than pencil lead that has been used for a while.  </a:t>
            </a:r>
          </a:p>
          <a:p>
            <a:endParaRPr lang="en-US" altLang="en-US"/>
          </a:p>
          <a:p>
            <a:r>
              <a:rPr lang="en-US" altLang="en-US"/>
              <a:t>Conducting a proper break-in on a new blade can improve the it’s life by up to 30%.</a:t>
            </a:r>
          </a:p>
        </p:txBody>
      </p:sp>
      <p:sp>
        <p:nvSpPr>
          <p:cNvPr id="10244" name="Footer Placeholder 3">
            <a:extLst>
              <a:ext uri="{FF2B5EF4-FFF2-40B4-BE49-F238E27FC236}">
                <a16:creationId xmlns:a16="http://schemas.microsoft.com/office/drawing/2014/main" id="{1FBAB146-6D96-4EE0-83FA-A17A0E34CF55}"/>
              </a:ext>
            </a:extLst>
          </p:cNvPr>
          <p:cNvSpPr>
            <a:spLocks noGrp="1"/>
          </p:cNvSpPr>
          <p:nvPr>
            <p:ph type="ftr" sz="quarter" idx="4"/>
          </p:nvPr>
        </p:nvSpPr>
        <p:spPr>
          <a:noFill/>
        </p:spPr>
        <p:txBody>
          <a:bodyPr/>
          <a:lstStyle>
            <a:lvl1pPr defTabSz="927100">
              <a:defRPr sz="4000" baseline="-8000">
                <a:solidFill>
                  <a:srgbClr val="BA1222"/>
                </a:solidFill>
                <a:latin typeface="Myriad Pro" pitchFamily="34" charset="0"/>
              </a:defRPr>
            </a:lvl1pPr>
            <a:lvl2pPr marL="742950" indent="-285750" defTabSz="927100">
              <a:defRPr sz="4000" baseline="-8000">
                <a:solidFill>
                  <a:srgbClr val="BA1222"/>
                </a:solidFill>
                <a:latin typeface="Myriad Pro" pitchFamily="34" charset="0"/>
              </a:defRPr>
            </a:lvl2pPr>
            <a:lvl3pPr marL="1143000" indent="-228600" defTabSz="927100">
              <a:defRPr sz="4000" baseline="-8000">
                <a:solidFill>
                  <a:srgbClr val="BA1222"/>
                </a:solidFill>
                <a:latin typeface="Myriad Pro" pitchFamily="34" charset="0"/>
              </a:defRPr>
            </a:lvl3pPr>
            <a:lvl4pPr marL="1600200" indent="-228600" defTabSz="927100">
              <a:defRPr sz="4000" baseline="-8000">
                <a:solidFill>
                  <a:srgbClr val="BA1222"/>
                </a:solidFill>
                <a:latin typeface="Myriad Pro" pitchFamily="34" charset="0"/>
              </a:defRPr>
            </a:lvl4pPr>
            <a:lvl5pPr marL="2057400" indent="-228600" defTabSz="927100">
              <a:defRPr sz="4000" baseline="-8000">
                <a:solidFill>
                  <a:srgbClr val="BA1222"/>
                </a:solidFill>
                <a:latin typeface="Myriad Pro" pitchFamily="34" charset="0"/>
              </a:defRPr>
            </a:lvl5pPr>
            <a:lvl6pPr marL="2514600" indent="-228600" defTabSz="927100" eaLnBrk="0" fontAlgn="base" hangingPunct="0">
              <a:spcBef>
                <a:spcPct val="0"/>
              </a:spcBef>
              <a:spcAft>
                <a:spcPct val="0"/>
              </a:spcAft>
              <a:defRPr sz="4000" baseline="-8000">
                <a:solidFill>
                  <a:srgbClr val="BA1222"/>
                </a:solidFill>
                <a:latin typeface="Myriad Pro" pitchFamily="34" charset="0"/>
              </a:defRPr>
            </a:lvl6pPr>
            <a:lvl7pPr marL="2971800" indent="-228600" defTabSz="927100" eaLnBrk="0" fontAlgn="base" hangingPunct="0">
              <a:spcBef>
                <a:spcPct val="0"/>
              </a:spcBef>
              <a:spcAft>
                <a:spcPct val="0"/>
              </a:spcAft>
              <a:defRPr sz="4000" baseline="-8000">
                <a:solidFill>
                  <a:srgbClr val="BA1222"/>
                </a:solidFill>
                <a:latin typeface="Myriad Pro" pitchFamily="34" charset="0"/>
              </a:defRPr>
            </a:lvl7pPr>
            <a:lvl8pPr marL="3429000" indent="-228600" defTabSz="927100" eaLnBrk="0" fontAlgn="base" hangingPunct="0">
              <a:spcBef>
                <a:spcPct val="0"/>
              </a:spcBef>
              <a:spcAft>
                <a:spcPct val="0"/>
              </a:spcAft>
              <a:defRPr sz="4000" baseline="-8000">
                <a:solidFill>
                  <a:srgbClr val="BA1222"/>
                </a:solidFill>
                <a:latin typeface="Myriad Pro" pitchFamily="34" charset="0"/>
              </a:defRPr>
            </a:lvl8pPr>
            <a:lvl9pPr marL="3886200" indent="-228600" defTabSz="927100" eaLnBrk="0" fontAlgn="base" hangingPunct="0">
              <a:spcBef>
                <a:spcPct val="0"/>
              </a:spcBef>
              <a:spcAft>
                <a:spcPct val="0"/>
              </a:spcAft>
              <a:defRPr sz="4000" baseline="-8000">
                <a:solidFill>
                  <a:srgbClr val="BA1222"/>
                </a:solidFill>
                <a:latin typeface="Myriad Pro" pitchFamily="34" charset="0"/>
              </a:defRPr>
            </a:lvl9pPr>
          </a:lstStyle>
          <a:p>
            <a:r>
              <a:rPr lang="en-US" altLang="en-US" sz="1200" baseline="0">
                <a:solidFill>
                  <a:schemeClr val="tx1"/>
                </a:solidFill>
                <a:latin typeface="Calibri" panose="020F0502020204030204" pitchFamily="34" charset="0"/>
              </a:rPr>
              <a:t>M. K. Morse Band Training Class                                                            April, 2014</a:t>
            </a:r>
          </a:p>
        </p:txBody>
      </p:sp>
      <p:sp>
        <p:nvSpPr>
          <p:cNvPr id="10245" name="Slide Number Placeholder 4">
            <a:extLst>
              <a:ext uri="{FF2B5EF4-FFF2-40B4-BE49-F238E27FC236}">
                <a16:creationId xmlns:a16="http://schemas.microsoft.com/office/drawing/2014/main" id="{8C8828B3-1B70-4875-893A-24D58CCBD88F}"/>
              </a:ext>
            </a:extLst>
          </p:cNvPr>
          <p:cNvSpPr>
            <a:spLocks noGrp="1"/>
          </p:cNvSpPr>
          <p:nvPr>
            <p:ph type="sldNum" sz="quarter" idx="5"/>
          </p:nvPr>
        </p:nvSpPr>
        <p:spPr>
          <a:noFill/>
        </p:spPr>
        <p:txBody>
          <a:bodyPr/>
          <a:lstStyle>
            <a:lvl1pPr defTabSz="927100">
              <a:defRPr sz="4000" baseline="-8000">
                <a:solidFill>
                  <a:srgbClr val="BA1222"/>
                </a:solidFill>
                <a:latin typeface="Myriad Pro" pitchFamily="34" charset="0"/>
              </a:defRPr>
            </a:lvl1pPr>
            <a:lvl2pPr marL="742950" indent="-285750" defTabSz="927100">
              <a:defRPr sz="4000" baseline="-8000">
                <a:solidFill>
                  <a:srgbClr val="BA1222"/>
                </a:solidFill>
                <a:latin typeface="Myriad Pro" pitchFamily="34" charset="0"/>
              </a:defRPr>
            </a:lvl2pPr>
            <a:lvl3pPr marL="1143000" indent="-228600" defTabSz="927100">
              <a:defRPr sz="4000" baseline="-8000">
                <a:solidFill>
                  <a:srgbClr val="BA1222"/>
                </a:solidFill>
                <a:latin typeface="Myriad Pro" pitchFamily="34" charset="0"/>
              </a:defRPr>
            </a:lvl3pPr>
            <a:lvl4pPr marL="1600200" indent="-228600" defTabSz="927100">
              <a:defRPr sz="4000" baseline="-8000">
                <a:solidFill>
                  <a:srgbClr val="BA1222"/>
                </a:solidFill>
                <a:latin typeface="Myriad Pro" pitchFamily="34" charset="0"/>
              </a:defRPr>
            </a:lvl4pPr>
            <a:lvl5pPr marL="2057400" indent="-228600" defTabSz="927100">
              <a:defRPr sz="4000" baseline="-8000">
                <a:solidFill>
                  <a:srgbClr val="BA1222"/>
                </a:solidFill>
                <a:latin typeface="Myriad Pro" pitchFamily="34" charset="0"/>
              </a:defRPr>
            </a:lvl5pPr>
            <a:lvl6pPr marL="2514600" indent="-228600" defTabSz="927100" eaLnBrk="0" fontAlgn="base" hangingPunct="0">
              <a:spcBef>
                <a:spcPct val="0"/>
              </a:spcBef>
              <a:spcAft>
                <a:spcPct val="0"/>
              </a:spcAft>
              <a:defRPr sz="4000" baseline="-8000">
                <a:solidFill>
                  <a:srgbClr val="BA1222"/>
                </a:solidFill>
                <a:latin typeface="Myriad Pro" pitchFamily="34" charset="0"/>
              </a:defRPr>
            </a:lvl6pPr>
            <a:lvl7pPr marL="2971800" indent="-228600" defTabSz="927100" eaLnBrk="0" fontAlgn="base" hangingPunct="0">
              <a:spcBef>
                <a:spcPct val="0"/>
              </a:spcBef>
              <a:spcAft>
                <a:spcPct val="0"/>
              </a:spcAft>
              <a:defRPr sz="4000" baseline="-8000">
                <a:solidFill>
                  <a:srgbClr val="BA1222"/>
                </a:solidFill>
                <a:latin typeface="Myriad Pro" pitchFamily="34" charset="0"/>
              </a:defRPr>
            </a:lvl7pPr>
            <a:lvl8pPr marL="3429000" indent="-228600" defTabSz="927100" eaLnBrk="0" fontAlgn="base" hangingPunct="0">
              <a:spcBef>
                <a:spcPct val="0"/>
              </a:spcBef>
              <a:spcAft>
                <a:spcPct val="0"/>
              </a:spcAft>
              <a:defRPr sz="4000" baseline="-8000">
                <a:solidFill>
                  <a:srgbClr val="BA1222"/>
                </a:solidFill>
                <a:latin typeface="Myriad Pro" pitchFamily="34" charset="0"/>
              </a:defRPr>
            </a:lvl8pPr>
            <a:lvl9pPr marL="3886200" indent="-228600" defTabSz="927100" eaLnBrk="0" fontAlgn="base" hangingPunct="0">
              <a:spcBef>
                <a:spcPct val="0"/>
              </a:spcBef>
              <a:spcAft>
                <a:spcPct val="0"/>
              </a:spcAft>
              <a:defRPr sz="4000" baseline="-8000">
                <a:solidFill>
                  <a:srgbClr val="BA1222"/>
                </a:solidFill>
                <a:latin typeface="Myriad Pro" pitchFamily="34" charset="0"/>
              </a:defRPr>
            </a:lvl9pPr>
          </a:lstStyle>
          <a:p>
            <a:fld id="{B4AB003A-6B24-450F-B19D-430960FE53B6}" type="slidenum">
              <a:rPr lang="en-US" altLang="en-US" sz="1200" baseline="0" smtClean="0">
                <a:solidFill>
                  <a:schemeClr val="tx1"/>
                </a:solidFill>
                <a:latin typeface="Calibri" panose="020F0502020204030204" pitchFamily="34" charset="0"/>
              </a:rPr>
              <a:pPr/>
              <a:t>3</a:t>
            </a:fld>
            <a:endParaRPr lang="en-US" altLang="en-US" sz="1200" baseline="0">
              <a:solidFill>
                <a:schemeClr val="tx1"/>
              </a:solidFill>
              <a:latin typeface="Calibri" panose="020F0502020204030204"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6">
            <a:extLst>
              <a:ext uri="{FF2B5EF4-FFF2-40B4-BE49-F238E27FC236}">
                <a16:creationId xmlns:a16="http://schemas.microsoft.com/office/drawing/2014/main" id="{0FEB41C0-9E44-49EC-B9EB-B759689245BC}"/>
              </a:ext>
            </a:extLst>
          </p:cNvPr>
          <p:cNvSpPr>
            <a:spLocks noGrp="1" noChangeArrowheads="1"/>
          </p:cNvSpPr>
          <p:nvPr>
            <p:ph type="ftr" sz="quarter" idx="4"/>
          </p:nvPr>
        </p:nvSpPr>
        <p:spPr>
          <a:noFill/>
        </p:spPr>
        <p:txBody>
          <a:bodyPr/>
          <a:lstStyle>
            <a:lvl1pPr defTabSz="927100">
              <a:defRPr sz="4000" baseline="-8000">
                <a:solidFill>
                  <a:srgbClr val="BA1222"/>
                </a:solidFill>
                <a:latin typeface="Myriad Pro" pitchFamily="34" charset="0"/>
              </a:defRPr>
            </a:lvl1pPr>
            <a:lvl2pPr marL="742950" indent="-285750" defTabSz="927100">
              <a:defRPr sz="4000" baseline="-8000">
                <a:solidFill>
                  <a:srgbClr val="BA1222"/>
                </a:solidFill>
                <a:latin typeface="Myriad Pro" pitchFamily="34" charset="0"/>
              </a:defRPr>
            </a:lvl2pPr>
            <a:lvl3pPr marL="1143000" indent="-228600" defTabSz="927100">
              <a:defRPr sz="4000" baseline="-8000">
                <a:solidFill>
                  <a:srgbClr val="BA1222"/>
                </a:solidFill>
                <a:latin typeface="Myriad Pro" pitchFamily="34" charset="0"/>
              </a:defRPr>
            </a:lvl3pPr>
            <a:lvl4pPr marL="1600200" indent="-228600" defTabSz="927100">
              <a:defRPr sz="4000" baseline="-8000">
                <a:solidFill>
                  <a:srgbClr val="BA1222"/>
                </a:solidFill>
                <a:latin typeface="Myriad Pro" pitchFamily="34" charset="0"/>
              </a:defRPr>
            </a:lvl4pPr>
            <a:lvl5pPr marL="2057400" indent="-228600" defTabSz="927100">
              <a:defRPr sz="4000" baseline="-8000">
                <a:solidFill>
                  <a:srgbClr val="BA1222"/>
                </a:solidFill>
                <a:latin typeface="Myriad Pro" pitchFamily="34" charset="0"/>
              </a:defRPr>
            </a:lvl5pPr>
            <a:lvl6pPr marL="2514600" indent="-228600" defTabSz="927100" eaLnBrk="0" fontAlgn="base" hangingPunct="0">
              <a:spcBef>
                <a:spcPct val="0"/>
              </a:spcBef>
              <a:spcAft>
                <a:spcPct val="0"/>
              </a:spcAft>
              <a:defRPr sz="4000" baseline="-8000">
                <a:solidFill>
                  <a:srgbClr val="BA1222"/>
                </a:solidFill>
                <a:latin typeface="Myriad Pro" pitchFamily="34" charset="0"/>
              </a:defRPr>
            </a:lvl6pPr>
            <a:lvl7pPr marL="2971800" indent="-228600" defTabSz="927100" eaLnBrk="0" fontAlgn="base" hangingPunct="0">
              <a:spcBef>
                <a:spcPct val="0"/>
              </a:spcBef>
              <a:spcAft>
                <a:spcPct val="0"/>
              </a:spcAft>
              <a:defRPr sz="4000" baseline="-8000">
                <a:solidFill>
                  <a:srgbClr val="BA1222"/>
                </a:solidFill>
                <a:latin typeface="Myriad Pro" pitchFamily="34" charset="0"/>
              </a:defRPr>
            </a:lvl7pPr>
            <a:lvl8pPr marL="3429000" indent="-228600" defTabSz="927100" eaLnBrk="0" fontAlgn="base" hangingPunct="0">
              <a:spcBef>
                <a:spcPct val="0"/>
              </a:spcBef>
              <a:spcAft>
                <a:spcPct val="0"/>
              </a:spcAft>
              <a:defRPr sz="4000" baseline="-8000">
                <a:solidFill>
                  <a:srgbClr val="BA1222"/>
                </a:solidFill>
                <a:latin typeface="Myriad Pro" pitchFamily="34" charset="0"/>
              </a:defRPr>
            </a:lvl8pPr>
            <a:lvl9pPr marL="3886200" indent="-228600" defTabSz="927100" eaLnBrk="0" fontAlgn="base" hangingPunct="0">
              <a:spcBef>
                <a:spcPct val="0"/>
              </a:spcBef>
              <a:spcAft>
                <a:spcPct val="0"/>
              </a:spcAft>
              <a:defRPr sz="4000" baseline="-8000">
                <a:solidFill>
                  <a:srgbClr val="BA1222"/>
                </a:solidFill>
                <a:latin typeface="Myriad Pro" pitchFamily="34" charset="0"/>
              </a:defRPr>
            </a:lvl9pPr>
          </a:lstStyle>
          <a:p>
            <a:r>
              <a:rPr lang="en-US" altLang="en-US" sz="1200" baseline="0">
                <a:solidFill>
                  <a:schemeClr val="tx1"/>
                </a:solidFill>
                <a:latin typeface="Calibri" panose="020F0502020204030204" pitchFamily="34" charset="0"/>
              </a:rPr>
              <a:t>M. K. Morse Band Training Class                                                            April, 2014</a:t>
            </a:r>
          </a:p>
        </p:txBody>
      </p:sp>
      <p:sp>
        <p:nvSpPr>
          <p:cNvPr id="12291" name="Notes Placeholder 1">
            <a:extLst>
              <a:ext uri="{FF2B5EF4-FFF2-40B4-BE49-F238E27FC236}">
                <a16:creationId xmlns:a16="http://schemas.microsoft.com/office/drawing/2014/main" id="{67F4874A-6027-45DE-96CB-70BF86D9F5AF}"/>
              </a:ext>
            </a:extLst>
          </p:cNvPr>
          <p:cNvSpPr>
            <a:spLocks noGrp="1" noChangeArrowheads="1"/>
          </p:cNvSpPr>
          <p:nvPr>
            <p:ph type="body" idx="1"/>
          </p:nvPr>
        </p:nvSpPr>
        <p:spPr>
          <a:noFill/>
        </p:spPr>
        <p:txBody>
          <a:bodyPr/>
          <a:lstStyle/>
          <a:p>
            <a:r>
              <a:rPr lang="en-US" altLang="en-US"/>
              <a:t>This illustration shows the sharp cutting edge of a new tooth.  Much care is taken throughout the manufacturing process to ensure that the tooth stays sharp.  The tooth is protected and is never allowed to touch another hard surface in our plant.</a:t>
            </a:r>
          </a:p>
          <a:p>
            <a:endParaRPr lang="en-US" altLang="en-US"/>
          </a:p>
          <a:p>
            <a:r>
              <a:rPr lang="en-US" altLang="en-US"/>
              <a:t>Once the blade is placed on a band saw machine, the first thing it touches is the workpiece.  This initial impact of the new tooth can be a shock if it happens at the normal operating feed rate.</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6">
            <a:extLst>
              <a:ext uri="{FF2B5EF4-FFF2-40B4-BE49-F238E27FC236}">
                <a16:creationId xmlns:a16="http://schemas.microsoft.com/office/drawing/2014/main" id="{821FFE8C-0AF1-4B1F-B529-FC1DB4E1526B}"/>
              </a:ext>
            </a:extLst>
          </p:cNvPr>
          <p:cNvSpPr>
            <a:spLocks noGrp="1" noChangeArrowheads="1"/>
          </p:cNvSpPr>
          <p:nvPr>
            <p:ph type="ftr" sz="quarter" idx="4"/>
          </p:nvPr>
        </p:nvSpPr>
        <p:spPr>
          <a:noFill/>
        </p:spPr>
        <p:txBody>
          <a:bodyPr/>
          <a:lstStyle>
            <a:lvl1pPr defTabSz="927100">
              <a:defRPr sz="4000" baseline="-8000">
                <a:solidFill>
                  <a:srgbClr val="BA1222"/>
                </a:solidFill>
                <a:latin typeface="Myriad Pro" pitchFamily="34" charset="0"/>
              </a:defRPr>
            </a:lvl1pPr>
            <a:lvl2pPr marL="742950" indent="-285750" defTabSz="927100">
              <a:defRPr sz="4000" baseline="-8000">
                <a:solidFill>
                  <a:srgbClr val="BA1222"/>
                </a:solidFill>
                <a:latin typeface="Myriad Pro" pitchFamily="34" charset="0"/>
              </a:defRPr>
            </a:lvl2pPr>
            <a:lvl3pPr marL="1143000" indent="-228600" defTabSz="927100">
              <a:defRPr sz="4000" baseline="-8000">
                <a:solidFill>
                  <a:srgbClr val="BA1222"/>
                </a:solidFill>
                <a:latin typeface="Myriad Pro" pitchFamily="34" charset="0"/>
              </a:defRPr>
            </a:lvl3pPr>
            <a:lvl4pPr marL="1600200" indent="-228600" defTabSz="927100">
              <a:defRPr sz="4000" baseline="-8000">
                <a:solidFill>
                  <a:srgbClr val="BA1222"/>
                </a:solidFill>
                <a:latin typeface="Myriad Pro" pitchFamily="34" charset="0"/>
              </a:defRPr>
            </a:lvl4pPr>
            <a:lvl5pPr marL="2057400" indent="-228600" defTabSz="927100">
              <a:defRPr sz="4000" baseline="-8000">
                <a:solidFill>
                  <a:srgbClr val="BA1222"/>
                </a:solidFill>
                <a:latin typeface="Myriad Pro" pitchFamily="34" charset="0"/>
              </a:defRPr>
            </a:lvl5pPr>
            <a:lvl6pPr marL="2514600" indent="-228600" defTabSz="927100" eaLnBrk="0" fontAlgn="base" hangingPunct="0">
              <a:spcBef>
                <a:spcPct val="0"/>
              </a:spcBef>
              <a:spcAft>
                <a:spcPct val="0"/>
              </a:spcAft>
              <a:defRPr sz="4000" baseline="-8000">
                <a:solidFill>
                  <a:srgbClr val="BA1222"/>
                </a:solidFill>
                <a:latin typeface="Myriad Pro" pitchFamily="34" charset="0"/>
              </a:defRPr>
            </a:lvl6pPr>
            <a:lvl7pPr marL="2971800" indent="-228600" defTabSz="927100" eaLnBrk="0" fontAlgn="base" hangingPunct="0">
              <a:spcBef>
                <a:spcPct val="0"/>
              </a:spcBef>
              <a:spcAft>
                <a:spcPct val="0"/>
              </a:spcAft>
              <a:defRPr sz="4000" baseline="-8000">
                <a:solidFill>
                  <a:srgbClr val="BA1222"/>
                </a:solidFill>
                <a:latin typeface="Myriad Pro" pitchFamily="34" charset="0"/>
              </a:defRPr>
            </a:lvl7pPr>
            <a:lvl8pPr marL="3429000" indent="-228600" defTabSz="927100" eaLnBrk="0" fontAlgn="base" hangingPunct="0">
              <a:spcBef>
                <a:spcPct val="0"/>
              </a:spcBef>
              <a:spcAft>
                <a:spcPct val="0"/>
              </a:spcAft>
              <a:defRPr sz="4000" baseline="-8000">
                <a:solidFill>
                  <a:srgbClr val="BA1222"/>
                </a:solidFill>
                <a:latin typeface="Myriad Pro" pitchFamily="34" charset="0"/>
              </a:defRPr>
            </a:lvl8pPr>
            <a:lvl9pPr marL="3886200" indent="-228600" defTabSz="927100" eaLnBrk="0" fontAlgn="base" hangingPunct="0">
              <a:spcBef>
                <a:spcPct val="0"/>
              </a:spcBef>
              <a:spcAft>
                <a:spcPct val="0"/>
              </a:spcAft>
              <a:defRPr sz="4000" baseline="-8000">
                <a:solidFill>
                  <a:srgbClr val="BA1222"/>
                </a:solidFill>
                <a:latin typeface="Myriad Pro" pitchFamily="34" charset="0"/>
              </a:defRPr>
            </a:lvl9pPr>
          </a:lstStyle>
          <a:p>
            <a:r>
              <a:rPr lang="en-US" altLang="en-US" sz="1200" baseline="0">
                <a:solidFill>
                  <a:schemeClr val="tx1"/>
                </a:solidFill>
                <a:latin typeface="Calibri" panose="020F0502020204030204" pitchFamily="34" charset="0"/>
              </a:rPr>
              <a:t>M. K. Morse Band Training Class                                                            April, 2014</a:t>
            </a:r>
          </a:p>
        </p:txBody>
      </p:sp>
      <p:sp>
        <p:nvSpPr>
          <p:cNvPr id="14339" name="Notes Placeholder 1">
            <a:extLst>
              <a:ext uri="{FF2B5EF4-FFF2-40B4-BE49-F238E27FC236}">
                <a16:creationId xmlns:a16="http://schemas.microsoft.com/office/drawing/2014/main" id="{2FE5293D-CC68-45E0-97AF-2CB96ED6D90F}"/>
              </a:ext>
            </a:extLst>
          </p:cNvPr>
          <p:cNvSpPr>
            <a:spLocks noGrp="1" noChangeArrowheads="1"/>
          </p:cNvSpPr>
          <p:nvPr>
            <p:ph type="body" idx="1"/>
          </p:nvPr>
        </p:nvSpPr>
        <p:spPr>
          <a:noFill/>
        </p:spPr>
        <p:txBody>
          <a:bodyPr/>
          <a:lstStyle/>
          <a:p>
            <a:r>
              <a:rPr lang="en-US" altLang="en-US"/>
              <a:t>Under the slower feed rate of a break-in procedure, this initial impact is much lower.  After 20 minutes of cutting at the break-in parameters, the tooth is nicely honed and ready to begin cutting at the full recommended feed rate.</a:t>
            </a:r>
          </a:p>
          <a:p>
            <a:endParaRPr lang="en-US" altLang="en-US"/>
          </a:p>
          <a:p>
            <a:r>
              <a:rPr lang="en-US" altLang="en-US"/>
              <a:t>Without break-in, the shock of the initial cuts on the new tooth causes microscopic chipping and cracking of the tooth edge that happen in a less predictable manner.  These chips and cracks will accelerate the wear of the teeth, ultimately leading to shorter usable life for the blade.</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Image Placeholder 1">
            <a:extLst>
              <a:ext uri="{FF2B5EF4-FFF2-40B4-BE49-F238E27FC236}">
                <a16:creationId xmlns:a16="http://schemas.microsoft.com/office/drawing/2014/main" id="{94341E47-66B4-4D05-A899-070D9869B973}"/>
              </a:ext>
            </a:extLst>
          </p:cNvPr>
          <p:cNvSpPr>
            <a:spLocks noGrp="1" noRot="1" noChangeAspect="1" noChangeArrowheads="1" noTextEdit="1"/>
          </p:cNvSpPr>
          <p:nvPr>
            <p:ph type="sldImg"/>
          </p:nvPr>
        </p:nvSpPr>
        <p:spPr>
          <a:ln/>
        </p:spPr>
      </p:sp>
      <p:sp>
        <p:nvSpPr>
          <p:cNvPr id="16387" name="Notes Placeholder 2">
            <a:extLst>
              <a:ext uri="{FF2B5EF4-FFF2-40B4-BE49-F238E27FC236}">
                <a16:creationId xmlns:a16="http://schemas.microsoft.com/office/drawing/2014/main" id="{48A9FC19-8AD0-4C67-A958-4B7F5E0637BE}"/>
              </a:ext>
            </a:extLst>
          </p:cNvPr>
          <p:cNvSpPr>
            <a:spLocks noGrp="1" noChangeArrowheads="1"/>
          </p:cNvSpPr>
          <p:nvPr>
            <p:ph type="body" idx="1"/>
          </p:nvPr>
        </p:nvSpPr>
        <p:spPr>
          <a:noFill/>
        </p:spPr>
        <p:txBody>
          <a:bodyPr/>
          <a:lstStyle/>
          <a:p>
            <a:r>
              <a:rPr lang="en-US" altLang="en-US" dirty="0"/>
              <a:t>How is break-in accomplished?  It’s quite simple.  </a:t>
            </a:r>
          </a:p>
          <a:p>
            <a:r>
              <a:rPr lang="en-US" altLang="en-US" dirty="0"/>
              <a:t>First, set the machine to the proper band speed for the material to be cut.  This does not change during the break-in process.</a:t>
            </a:r>
          </a:p>
          <a:p>
            <a:endParaRPr lang="en-US" altLang="en-US" dirty="0"/>
          </a:p>
          <a:p>
            <a:r>
              <a:rPr lang="en-US" altLang="en-US" dirty="0"/>
              <a:t>Next, reduce the feed rate or feed pressure of the machine, so that the machine cuts more slowly on the first cut.  For softer, easier to cut materials like carbon steels and alloy steels, reduce the feed pressure or feed rate quite a bit.  For harder materials like tool steels, stainless steels and nickel alloys, the feed does not need to be reduced as much. Especially on harder materials, it is important to make sure that the blade is pulling a chip, in order to avoid work-hardening.” (Explain this if necessary).</a:t>
            </a:r>
          </a:p>
          <a:p>
            <a:endParaRPr lang="en-US" altLang="en-US" dirty="0"/>
          </a:p>
          <a:p>
            <a:r>
              <a:rPr lang="en-US" altLang="en-US" dirty="0"/>
              <a:t>Finally, after 20 minutes of cutting at the break-in feed rate, increase the feed to the normal recommended feed rate.</a:t>
            </a:r>
          </a:p>
          <a:p>
            <a:endParaRPr lang="en-US" altLang="en-US" dirty="0"/>
          </a:p>
          <a:p>
            <a:r>
              <a:rPr lang="en-US" altLang="en-US" dirty="0"/>
              <a:t>Users who conduct this break-in procedure every time a new blade is installed will have much better blade life.</a:t>
            </a:r>
          </a:p>
          <a:p>
            <a:endParaRPr lang="en-US" altLang="en-US" dirty="0"/>
          </a:p>
        </p:txBody>
      </p:sp>
      <p:sp>
        <p:nvSpPr>
          <p:cNvPr id="16388" name="Footer Placeholder 3">
            <a:extLst>
              <a:ext uri="{FF2B5EF4-FFF2-40B4-BE49-F238E27FC236}">
                <a16:creationId xmlns:a16="http://schemas.microsoft.com/office/drawing/2014/main" id="{8B93AF32-C11F-42C3-A0F6-C52AC800CB31}"/>
              </a:ext>
            </a:extLst>
          </p:cNvPr>
          <p:cNvSpPr>
            <a:spLocks noGrp="1"/>
          </p:cNvSpPr>
          <p:nvPr>
            <p:ph type="ftr" sz="quarter" idx="4"/>
          </p:nvPr>
        </p:nvSpPr>
        <p:spPr>
          <a:noFill/>
        </p:spPr>
        <p:txBody>
          <a:bodyPr/>
          <a:lstStyle>
            <a:lvl1pPr defTabSz="927100">
              <a:defRPr sz="4000" baseline="-8000">
                <a:solidFill>
                  <a:srgbClr val="BA1222"/>
                </a:solidFill>
                <a:latin typeface="Myriad Pro" pitchFamily="34" charset="0"/>
              </a:defRPr>
            </a:lvl1pPr>
            <a:lvl2pPr marL="742950" indent="-285750" defTabSz="927100">
              <a:defRPr sz="4000" baseline="-8000">
                <a:solidFill>
                  <a:srgbClr val="BA1222"/>
                </a:solidFill>
                <a:latin typeface="Myriad Pro" pitchFamily="34" charset="0"/>
              </a:defRPr>
            </a:lvl2pPr>
            <a:lvl3pPr marL="1143000" indent="-228600" defTabSz="927100">
              <a:defRPr sz="4000" baseline="-8000">
                <a:solidFill>
                  <a:srgbClr val="BA1222"/>
                </a:solidFill>
                <a:latin typeface="Myriad Pro" pitchFamily="34" charset="0"/>
              </a:defRPr>
            </a:lvl3pPr>
            <a:lvl4pPr marL="1600200" indent="-228600" defTabSz="927100">
              <a:defRPr sz="4000" baseline="-8000">
                <a:solidFill>
                  <a:srgbClr val="BA1222"/>
                </a:solidFill>
                <a:latin typeface="Myriad Pro" pitchFamily="34" charset="0"/>
              </a:defRPr>
            </a:lvl4pPr>
            <a:lvl5pPr marL="2057400" indent="-228600" defTabSz="927100">
              <a:defRPr sz="4000" baseline="-8000">
                <a:solidFill>
                  <a:srgbClr val="BA1222"/>
                </a:solidFill>
                <a:latin typeface="Myriad Pro" pitchFamily="34" charset="0"/>
              </a:defRPr>
            </a:lvl5pPr>
            <a:lvl6pPr marL="2514600" indent="-228600" defTabSz="927100" eaLnBrk="0" fontAlgn="base" hangingPunct="0">
              <a:spcBef>
                <a:spcPct val="0"/>
              </a:spcBef>
              <a:spcAft>
                <a:spcPct val="0"/>
              </a:spcAft>
              <a:defRPr sz="4000" baseline="-8000">
                <a:solidFill>
                  <a:srgbClr val="BA1222"/>
                </a:solidFill>
                <a:latin typeface="Myriad Pro" pitchFamily="34" charset="0"/>
              </a:defRPr>
            </a:lvl6pPr>
            <a:lvl7pPr marL="2971800" indent="-228600" defTabSz="927100" eaLnBrk="0" fontAlgn="base" hangingPunct="0">
              <a:spcBef>
                <a:spcPct val="0"/>
              </a:spcBef>
              <a:spcAft>
                <a:spcPct val="0"/>
              </a:spcAft>
              <a:defRPr sz="4000" baseline="-8000">
                <a:solidFill>
                  <a:srgbClr val="BA1222"/>
                </a:solidFill>
                <a:latin typeface="Myriad Pro" pitchFamily="34" charset="0"/>
              </a:defRPr>
            </a:lvl7pPr>
            <a:lvl8pPr marL="3429000" indent="-228600" defTabSz="927100" eaLnBrk="0" fontAlgn="base" hangingPunct="0">
              <a:spcBef>
                <a:spcPct val="0"/>
              </a:spcBef>
              <a:spcAft>
                <a:spcPct val="0"/>
              </a:spcAft>
              <a:defRPr sz="4000" baseline="-8000">
                <a:solidFill>
                  <a:srgbClr val="BA1222"/>
                </a:solidFill>
                <a:latin typeface="Myriad Pro" pitchFamily="34" charset="0"/>
              </a:defRPr>
            </a:lvl8pPr>
            <a:lvl9pPr marL="3886200" indent="-228600" defTabSz="927100" eaLnBrk="0" fontAlgn="base" hangingPunct="0">
              <a:spcBef>
                <a:spcPct val="0"/>
              </a:spcBef>
              <a:spcAft>
                <a:spcPct val="0"/>
              </a:spcAft>
              <a:defRPr sz="4000" baseline="-8000">
                <a:solidFill>
                  <a:srgbClr val="BA1222"/>
                </a:solidFill>
                <a:latin typeface="Myriad Pro" pitchFamily="34" charset="0"/>
              </a:defRPr>
            </a:lvl9pPr>
          </a:lstStyle>
          <a:p>
            <a:r>
              <a:rPr lang="en-US" altLang="en-US" sz="1200" baseline="0">
                <a:solidFill>
                  <a:schemeClr val="tx1"/>
                </a:solidFill>
                <a:latin typeface="Calibri" panose="020F0502020204030204" pitchFamily="34" charset="0"/>
              </a:rPr>
              <a:t>M. K. Morse Band Training Class                                                            April, 2014</a:t>
            </a:r>
          </a:p>
        </p:txBody>
      </p:sp>
      <p:sp>
        <p:nvSpPr>
          <p:cNvPr id="16389" name="Slide Number Placeholder 4">
            <a:extLst>
              <a:ext uri="{FF2B5EF4-FFF2-40B4-BE49-F238E27FC236}">
                <a16:creationId xmlns:a16="http://schemas.microsoft.com/office/drawing/2014/main" id="{C6BC72C1-1411-49C2-AF1E-42BB70FFB9A6}"/>
              </a:ext>
            </a:extLst>
          </p:cNvPr>
          <p:cNvSpPr>
            <a:spLocks noGrp="1"/>
          </p:cNvSpPr>
          <p:nvPr>
            <p:ph type="sldNum" sz="quarter" idx="5"/>
          </p:nvPr>
        </p:nvSpPr>
        <p:spPr>
          <a:noFill/>
        </p:spPr>
        <p:txBody>
          <a:bodyPr/>
          <a:lstStyle>
            <a:lvl1pPr defTabSz="927100">
              <a:defRPr sz="4000" baseline="-8000">
                <a:solidFill>
                  <a:srgbClr val="BA1222"/>
                </a:solidFill>
                <a:latin typeface="Myriad Pro" pitchFamily="34" charset="0"/>
              </a:defRPr>
            </a:lvl1pPr>
            <a:lvl2pPr marL="742950" indent="-285750" defTabSz="927100">
              <a:defRPr sz="4000" baseline="-8000">
                <a:solidFill>
                  <a:srgbClr val="BA1222"/>
                </a:solidFill>
                <a:latin typeface="Myriad Pro" pitchFamily="34" charset="0"/>
              </a:defRPr>
            </a:lvl2pPr>
            <a:lvl3pPr marL="1143000" indent="-228600" defTabSz="927100">
              <a:defRPr sz="4000" baseline="-8000">
                <a:solidFill>
                  <a:srgbClr val="BA1222"/>
                </a:solidFill>
                <a:latin typeface="Myriad Pro" pitchFamily="34" charset="0"/>
              </a:defRPr>
            </a:lvl3pPr>
            <a:lvl4pPr marL="1600200" indent="-228600" defTabSz="927100">
              <a:defRPr sz="4000" baseline="-8000">
                <a:solidFill>
                  <a:srgbClr val="BA1222"/>
                </a:solidFill>
                <a:latin typeface="Myriad Pro" pitchFamily="34" charset="0"/>
              </a:defRPr>
            </a:lvl4pPr>
            <a:lvl5pPr marL="2057400" indent="-228600" defTabSz="927100">
              <a:defRPr sz="4000" baseline="-8000">
                <a:solidFill>
                  <a:srgbClr val="BA1222"/>
                </a:solidFill>
                <a:latin typeface="Myriad Pro" pitchFamily="34" charset="0"/>
              </a:defRPr>
            </a:lvl5pPr>
            <a:lvl6pPr marL="2514600" indent="-228600" defTabSz="927100" eaLnBrk="0" fontAlgn="base" hangingPunct="0">
              <a:spcBef>
                <a:spcPct val="0"/>
              </a:spcBef>
              <a:spcAft>
                <a:spcPct val="0"/>
              </a:spcAft>
              <a:defRPr sz="4000" baseline="-8000">
                <a:solidFill>
                  <a:srgbClr val="BA1222"/>
                </a:solidFill>
                <a:latin typeface="Myriad Pro" pitchFamily="34" charset="0"/>
              </a:defRPr>
            </a:lvl6pPr>
            <a:lvl7pPr marL="2971800" indent="-228600" defTabSz="927100" eaLnBrk="0" fontAlgn="base" hangingPunct="0">
              <a:spcBef>
                <a:spcPct val="0"/>
              </a:spcBef>
              <a:spcAft>
                <a:spcPct val="0"/>
              </a:spcAft>
              <a:defRPr sz="4000" baseline="-8000">
                <a:solidFill>
                  <a:srgbClr val="BA1222"/>
                </a:solidFill>
                <a:latin typeface="Myriad Pro" pitchFamily="34" charset="0"/>
              </a:defRPr>
            </a:lvl7pPr>
            <a:lvl8pPr marL="3429000" indent="-228600" defTabSz="927100" eaLnBrk="0" fontAlgn="base" hangingPunct="0">
              <a:spcBef>
                <a:spcPct val="0"/>
              </a:spcBef>
              <a:spcAft>
                <a:spcPct val="0"/>
              </a:spcAft>
              <a:defRPr sz="4000" baseline="-8000">
                <a:solidFill>
                  <a:srgbClr val="BA1222"/>
                </a:solidFill>
                <a:latin typeface="Myriad Pro" pitchFamily="34" charset="0"/>
              </a:defRPr>
            </a:lvl8pPr>
            <a:lvl9pPr marL="3886200" indent="-228600" defTabSz="927100" eaLnBrk="0" fontAlgn="base" hangingPunct="0">
              <a:spcBef>
                <a:spcPct val="0"/>
              </a:spcBef>
              <a:spcAft>
                <a:spcPct val="0"/>
              </a:spcAft>
              <a:defRPr sz="4000" baseline="-8000">
                <a:solidFill>
                  <a:srgbClr val="BA1222"/>
                </a:solidFill>
                <a:latin typeface="Myriad Pro" pitchFamily="34" charset="0"/>
              </a:defRPr>
            </a:lvl9pPr>
          </a:lstStyle>
          <a:p>
            <a:fld id="{7B94431E-592A-40AB-B851-A963544310F6}" type="slidenum">
              <a:rPr lang="en-US" altLang="en-US" sz="1200" baseline="0" smtClean="0">
                <a:solidFill>
                  <a:schemeClr val="tx1"/>
                </a:solidFill>
                <a:latin typeface="Calibri" panose="020F0502020204030204" pitchFamily="34" charset="0"/>
              </a:rPr>
              <a:pPr/>
              <a:t>6</a:t>
            </a:fld>
            <a:endParaRPr lang="en-US" altLang="en-US" sz="1200" baseline="0">
              <a:solidFill>
                <a:schemeClr val="tx1"/>
              </a:solidFill>
              <a:latin typeface="Calibri" panose="020F0502020204030204" pitchFamily="34"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6">
            <a:extLst>
              <a:ext uri="{FF2B5EF4-FFF2-40B4-BE49-F238E27FC236}">
                <a16:creationId xmlns:a16="http://schemas.microsoft.com/office/drawing/2014/main" id="{29C47990-19D8-4AF9-BDFB-485BF52E69D9}"/>
              </a:ext>
            </a:extLst>
          </p:cNvPr>
          <p:cNvSpPr>
            <a:spLocks noGrp="1" noChangeArrowheads="1"/>
          </p:cNvSpPr>
          <p:nvPr>
            <p:ph type="ftr" sz="quarter" idx="4"/>
          </p:nvPr>
        </p:nvSpPr>
        <p:spPr>
          <a:xfrm>
            <a:off x="157163" y="8810625"/>
            <a:ext cx="3044825" cy="465138"/>
          </a:xfrm>
          <a:noFill/>
        </p:spPr>
        <p:txBody>
          <a:bodyPr/>
          <a:lstStyle>
            <a:lvl1pPr defTabSz="927100">
              <a:defRPr sz="4000" baseline="-8000">
                <a:solidFill>
                  <a:srgbClr val="BA1222"/>
                </a:solidFill>
                <a:latin typeface="Myriad Pro" pitchFamily="34" charset="0"/>
              </a:defRPr>
            </a:lvl1pPr>
            <a:lvl2pPr marL="742950" indent="-285750" defTabSz="927100">
              <a:defRPr sz="4000" baseline="-8000">
                <a:solidFill>
                  <a:srgbClr val="BA1222"/>
                </a:solidFill>
                <a:latin typeface="Myriad Pro" pitchFamily="34" charset="0"/>
              </a:defRPr>
            </a:lvl2pPr>
            <a:lvl3pPr marL="1143000" indent="-228600" defTabSz="927100">
              <a:defRPr sz="4000" baseline="-8000">
                <a:solidFill>
                  <a:srgbClr val="BA1222"/>
                </a:solidFill>
                <a:latin typeface="Myriad Pro" pitchFamily="34" charset="0"/>
              </a:defRPr>
            </a:lvl3pPr>
            <a:lvl4pPr marL="1600200" indent="-228600" defTabSz="927100">
              <a:defRPr sz="4000" baseline="-8000">
                <a:solidFill>
                  <a:srgbClr val="BA1222"/>
                </a:solidFill>
                <a:latin typeface="Myriad Pro" pitchFamily="34" charset="0"/>
              </a:defRPr>
            </a:lvl4pPr>
            <a:lvl5pPr marL="2057400" indent="-228600" defTabSz="927100">
              <a:defRPr sz="4000" baseline="-8000">
                <a:solidFill>
                  <a:srgbClr val="BA1222"/>
                </a:solidFill>
                <a:latin typeface="Myriad Pro" pitchFamily="34" charset="0"/>
              </a:defRPr>
            </a:lvl5pPr>
            <a:lvl6pPr marL="2514600" indent="-228600" defTabSz="927100" eaLnBrk="0" fontAlgn="base" hangingPunct="0">
              <a:spcBef>
                <a:spcPct val="0"/>
              </a:spcBef>
              <a:spcAft>
                <a:spcPct val="0"/>
              </a:spcAft>
              <a:defRPr sz="4000" baseline="-8000">
                <a:solidFill>
                  <a:srgbClr val="BA1222"/>
                </a:solidFill>
                <a:latin typeface="Myriad Pro" pitchFamily="34" charset="0"/>
              </a:defRPr>
            </a:lvl6pPr>
            <a:lvl7pPr marL="2971800" indent="-228600" defTabSz="927100" eaLnBrk="0" fontAlgn="base" hangingPunct="0">
              <a:spcBef>
                <a:spcPct val="0"/>
              </a:spcBef>
              <a:spcAft>
                <a:spcPct val="0"/>
              </a:spcAft>
              <a:defRPr sz="4000" baseline="-8000">
                <a:solidFill>
                  <a:srgbClr val="BA1222"/>
                </a:solidFill>
                <a:latin typeface="Myriad Pro" pitchFamily="34" charset="0"/>
              </a:defRPr>
            </a:lvl7pPr>
            <a:lvl8pPr marL="3429000" indent="-228600" defTabSz="927100" eaLnBrk="0" fontAlgn="base" hangingPunct="0">
              <a:spcBef>
                <a:spcPct val="0"/>
              </a:spcBef>
              <a:spcAft>
                <a:spcPct val="0"/>
              </a:spcAft>
              <a:defRPr sz="4000" baseline="-8000">
                <a:solidFill>
                  <a:srgbClr val="BA1222"/>
                </a:solidFill>
                <a:latin typeface="Myriad Pro" pitchFamily="34" charset="0"/>
              </a:defRPr>
            </a:lvl8pPr>
            <a:lvl9pPr marL="3886200" indent="-228600" defTabSz="927100" eaLnBrk="0" fontAlgn="base" hangingPunct="0">
              <a:spcBef>
                <a:spcPct val="0"/>
              </a:spcBef>
              <a:spcAft>
                <a:spcPct val="0"/>
              </a:spcAft>
              <a:defRPr sz="4000" baseline="-8000">
                <a:solidFill>
                  <a:srgbClr val="BA1222"/>
                </a:solidFill>
                <a:latin typeface="Myriad Pro" pitchFamily="34" charset="0"/>
              </a:defRPr>
            </a:lvl9pPr>
          </a:lstStyle>
          <a:p>
            <a:r>
              <a:rPr lang="en-US" altLang="en-US" sz="1200" baseline="0">
                <a:solidFill>
                  <a:schemeClr val="tx1"/>
                </a:solidFill>
                <a:latin typeface="Calibri" panose="020F0502020204030204" pitchFamily="34" charset="0"/>
              </a:rPr>
              <a:t>M. K. Morse Band Training Class                                                                        August, 2013</a:t>
            </a:r>
          </a:p>
        </p:txBody>
      </p:sp>
      <p:sp>
        <p:nvSpPr>
          <p:cNvPr id="18435" name="Rectangle 2">
            <a:extLst>
              <a:ext uri="{FF2B5EF4-FFF2-40B4-BE49-F238E27FC236}">
                <a16:creationId xmlns:a16="http://schemas.microsoft.com/office/drawing/2014/main" id="{E4C218F1-4F64-4471-8102-323986AB8816}"/>
              </a:ext>
            </a:extLst>
          </p:cNvPr>
          <p:cNvSpPr>
            <a:spLocks noGrp="1" noRot="1" noChangeAspect="1" noChangeArrowheads="1" noTextEdit="1"/>
          </p:cNvSpPr>
          <p:nvPr>
            <p:ph type="sldImg"/>
          </p:nvPr>
        </p:nvSpPr>
        <p:spPr>
          <a:xfrm>
            <a:off x="1184275" y="696913"/>
            <a:ext cx="4654550" cy="3492500"/>
          </a:xfrm>
          <a:ln/>
        </p:spPr>
      </p:sp>
      <p:sp>
        <p:nvSpPr>
          <p:cNvPr id="18436" name="Rectangle 3">
            <a:extLst>
              <a:ext uri="{FF2B5EF4-FFF2-40B4-BE49-F238E27FC236}">
                <a16:creationId xmlns:a16="http://schemas.microsoft.com/office/drawing/2014/main" id="{B70EE8FD-386F-4F40-ADD1-92FA185B23DD}"/>
              </a:ext>
            </a:extLst>
          </p:cNvPr>
          <p:cNvSpPr>
            <a:spLocks noGrp="1" noChangeArrowheads="1"/>
          </p:cNvSpPr>
          <p:nvPr>
            <p:ph type="body" idx="1"/>
          </p:nvPr>
        </p:nvSpPr>
        <p:spPr>
          <a:xfrm>
            <a:off x="936625" y="4422775"/>
            <a:ext cx="5149850" cy="4189413"/>
          </a:xfrm>
          <a:noFill/>
        </p:spPr>
        <p:txBody>
          <a:bodyPr/>
          <a:lstStyle/>
          <a:p>
            <a:r>
              <a:rPr lang="en-US" altLang="en-US" dirty="0"/>
              <a:t>Thank you for your time today.  We hope this training improved your knowledge of band saws </a:t>
            </a:r>
            <a:r>
              <a:rPr lang="en-US" altLang="en-US"/>
              <a:t>blade break-in.</a:t>
            </a:r>
            <a:endParaRPr lang="en-US" altLang="en-US" dirty="0"/>
          </a:p>
          <a:p>
            <a:endParaRPr lang="en-US" altLang="en-US" dirty="0"/>
          </a:p>
          <a:p>
            <a:r>
              <a:rPr lang="en-US" altLang="en-US" dirty="0"/>
              <a:t>If you have any questions or would like further information, please give us a call at 330-453-8187.</a:t>
            </a:r>
          </a:p>
          <a:p>
            <a:pPr eaLnBrk="1" hangingPunct="1"/>
            <a:endParaRPr lang="en-US" alt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7" name="Date Placeholder 3"/>
          <p:cNvSpPr txBox="1">
            <a:spLocks/>
          </p:cNvSpPr>
          <p:nvPr userDrawn="1"/>
        </p:nvSpPr>
        <p:spPr>
          <a:xfrm>
            <a:off x="768684" y="6400800"/>
            <a:ext cx="1049422" cy="147386"/>
          </a:xfrm>
          <a:prstGeom prst="rect">
            <a:avLst/>
          </a:prstGeom>
        </p:spPr>
        <p:txBody>
          <a:bodyPr vert="horz" lIns="0" tIns="0" rIns="0" bIns="0" rtlCol="0" anchor="ctr"/>
          <a:lstStyle>
            <a:defPPr>
              <a:defRPr lang="en-US"/>
            </a:defPPr>
            <a:lvl1pPr marL="0" algn="l" defTabSz="913758" rtl="0" eaLnBrk="1" latinLnBrk="0" hangingPunct="1">
              <a:defRPr sz="800" kern="1200">
                <a:solidFill>
                  <a:schemeClr val="tx1">
                    <a:tint val="75000"/>
                  </a:schemeClr>
                </a:solidFill>
                <a:latin typeface="Arial"/>
                <a:ea typeface="+mn-ea"/>
                <a:cs typeface="+mn-cs"/>
              </a:defRPr>
            </a:lvl1pPr>
            <a:lvl2pPr marL="456880" algn="l" defTabSz="913758" rtl="0" eaLnBrk="1" latinLnBrk="0" hangingPunct="1">
              <a:defRPr sz="1800" kern="1200">
                <a:solidFill>
                  <a:schemeClr val="tx1"/>
                </a:solidFill>
                <a:latin typeface="+mn-lt"/>
                <a:ea typeface="+mn-ea"/>
                <a:cs typeface="+mn-cs"/>
              </a:defRPr>
            </a:lvl2pPr>
            <a:lvl3pPr marL="913758" algn="l" defTabSz="913758" rtl="0" eaLnBrk="1" latinLnBrk="0" hangingPunct="1">
              <a:defRPr sz="1800" kern="1200">
                <a:solidFill>
                  <a:schemeClr val="tx1"/>
                </a:solidFill>
                <a:latin typeface="+mn-lt"/>
                <a:ea typeface="+mn-ea"/>
                <a:cs typeface="+mn-cs"/>
              </a:defRPr>
            </a:lvl3pPr>
            <a:lvl4pPr marL="1370639" algn="l" defTabSz="913758" rtl="0" eaLnBrk="1" latinLnBrk="0" hangingPunct="1">
              <a:defRPr sz="1800" kern="1200">
                <a:solidFill>
                  <a:schemeClr val="tx1"/>
                </a:solidFill>
                <a:latin typeface="+mn-lt"/>
                <a:ea typeface="+mn-ea"/>
                <a:cs typeface="+mn-cs"/>
              </a:defRPr>
            </a:lvl4pPr>
            <a:lvl5pPr marL="1827517" algn="l" defTabSz="913758" rtl="0" eaLnBrk="1" latinLnBrk="0" hangingPunct="1">
              <a:defRPr sz="1800" kern="1200">
                <a:solidFill>
                  <a:schemeClr val="tx1"/>
                </a:solidFill>
                <a:latin typeface="+mn-lt"/>
                <a:ea typeface="+mn-ea"/>
                <a:cs typeface="+mn-cs"/>
              </a:defRPr>
            </a:lvl5pPr>
            <a:lvl6pPr marL="2284398" algn="l" defTabSz="913758" rtl="0" eaLnBrk="1" latinLnBrk="0" hangingPunct="1">
              <a:defRPr sz="1800" kern="1200">
                <a:solidFill>
                  <a:schemeClr val="tx1"/>
                </a:solidFill>
                <a:latin typeface="+mn-lt"/>
                <a:ea typeface="+mn-ea"/>
                <a:cs typeface="+mn-cs"/>
              </a:defRPr>
            </a:lvl6pPr>
            <a:lvl7pPr marL="2741275" algn="l" defTabSz="913758" rtl="0" eaLnBrk="1" latinLnBrk="0" hangingPunct="1">
              <a:defRPr sz="1800" kern="1200">
                <a:solidFill>
                  <a:schemeClr val="tx1"/>
                </a:solidFill>
                <a:latin typeface="+mn-lt"/>
                <a:ea typeface="+mn-ea"/>
                <a:cs typeface="+mn-cs"/>
              </a:defRPr>
            </a:lvl7pPr>
            <a:lvl8pPr marL="3198156" algn="l" defTabSz="913758" rtl="0" eaLnBrk="1" latinLnBrk="0" hangingPunct="1">
              <a:defRPr sz="1800" kern="1200">
                <a:solidFill>
                  <a:schemeClr val="tx1"/>
                </a:solidFill>
                <a:latin typeface="+mn-lt"/>
                <a:ea typeface="+mn-ea"/>
                <a:cs typeface="+mn-cs"/>
              </a:defRPr>
            </a:lvl8pPr>
            <a:lvl9pPr marL="3655033" algn="l" defTabSz="913758" rtl="0" eaLnBrk="1" latinLnBrk="0" hangingPunct="1">
              <a:defRPr sz="1800" kern="1200">
                <a:solidFill>
                  <a:schemeClr val="tx1"/>
                </a:solidFill>
                <a:latin typeface="+mn-lt"/>
                <a:ea typeface="+mn-ea"/>
                <a:cs typeface="+mn-cs"/>
              </a:defRPr>
            </a:lvl9pPr>
          </a:lstStyle>
          <a:p>
            <a:endParaRPr lang="en-US" dirty="0"/>
          </a:p>
        </p:txBody>
      </p:sp>
    </p:spTree>
    <p:extLst>
      <p:ext uri="{BB962C8B-B14F-4D97-AF65-F5344CB8AC3E}">
        <p14:creationId xmlns:p14="http://schemas.microsoft.com/office/powerpoint/2010/main" val="35941777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489" y="274544"/>
            <a:ext cx="8229023" cy="1143000"/>
          </a:xfrm>
          <a:prstGeom prst="rect">
            <a:avLst/>
          </a:prstGeom>
        </p:spPr>
        <p:txBody>
          <a:bodyPr/>
          <a:lstStyle>
            <a:lvl1pPr algn="l">
              <a:defRPr sz="3177">
                <a:solidFill>
                  <a:srgbClr val="A80000"/>
                </a:solidFill>
                <a:effectLst>
                  <a:outerShdw blurRad="38100" dist="38100" dir="2700000" algn="tl">
                    <a:srgbClr val="000000">
                      <a:alpha val="43137"/>
                    </a:srgbClr>
                  </a:outerShdw>
                </a:effectLst>
                <a:latin typeface="Myriad Pro" pitchFamily="34" charset="0"/>
              </a:defRPr>
            </a:lvl1pPr>
          </a:lstStyle>
          <a:p>
            <a:r>
              <a:rPr lang="en-US" dirty="0"/>
              <a:t>Click to edit Master title style</a:t>
            </a:r>
          </a:p>
        </p:txBody>
      </p:sp>
      <p:sp>
        <p:nvSpPr>
          <p:cNvPr id="3" name="Content Placeholder 2"/>
          <p:cNvSpPr>
            <a:spLocks noGrp="1"/>
          </p:cNvSpPr>
          <p:nvPr>
            <p:ph idx="1"/>
          </p:nvPr>
        </p:nvSpPr>
        <p:spPr>
          <a:xfrm>
            <a:off x="457489" y="1599640"/>
            <a:ext cx="8229023" cy="4527176"/>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1768528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489" y="274544"/>
            <a:ext cx="8229023" cy="1143000"/>
          </a:xfrm>
          <a:prstGeom prst="rect">
            <a:avLst/>
          </a:prstGeom>
        </p:spPr>
        <p:txBody>
          <a:bodyPr/>
          <a:lstStyle>
            <a:lvl1pPr algn="l">
              <a:defRPr sz="3177">
                <a:solidFill>
                  <a:srgbClr val="A80000"/>
                </a:solidFill>
                <a:effectLst>
                  <a:outerShdw blurRad="38100" dist="38100" dir="2700000" algn="tl">
                    <a:srgbClr val="000000">
                      <a:alpha val="43137"/>
                    </a:srgbClr>
                  </a:outerShdw>
                </a:effectLst>
                <a:latin typeface="Myriad Pro" pitchFamily="34" charset="0"/>
              </a:defRPr>
            </a:lvl1pPr>
          </a:lstStyle>
          <a:p>
            <a:r>
              <a:rPr lang="en-US" dirty="0"/>
              <a:t>Click to edit Master title style</a:t>
            </a:r>
          </a:p>
        </p:txBody>
      </p:sp>
    </p:spTree>
    <p:extLst>
      <p:ext uri="{BB962C8B-B14F-4D97-AF65-F5344CB8AC3E}">
        <p14:creationId xmlns:p14="http://schemas.microsoft.com/office/powerpoint/2010/main" val="2457254931"/>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1.jpg"/><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rotWithShape="1">
          <a:blip r:embed="rId5"/>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15211" y="47668"/>
            <a:ext cx="7793789" cy="387099"/>
          </a:xfrm>
          <a:prstGeom prst="rect">
            <a:avLst/>
          </a:prstGeom>
        </p:spPr>
        <p:txBody>
          <a:bodyPr vert="horz" lIns="91440" tIns="45720" rIns="91440" bIns="45720" rtlCol="0" anchor="ctr">
            <a:noAutofit/>
          </a:bodyPr>
          <a:lstStyle/>
          <a:p>
            <a:r>
              <a:rPr lang="en-US"/>
              <a:t>Click to edit Master title style</a:t>
            </a:r>
            <a:endParaRPr lang="en-US" dirty="0"/>
          </a:p>
        </p:txBody>
      </p:sp>
      <p:sp>
        <p:nvSpPr>
          <p:cNvPr id="3" name="Text Placeholder 2"/>
          <p:cNvSpPr>
            <a:spLocks noGrp="1"/>
          </p:cNvSpPr>
          <p:nvPr>
            <p:ph type="body" idx="1"/>
          </p:nvPr>
        </p:nvSpPr>
        <p:spPr>
          <a:xfrm>
            <a:off x="715211" y="1437106"/>
            <a:ext cx="7793790" cy="468905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68684" y="6400800"/>
            <a:ext cx="1049422" cy="147386"/>
          </a:xfrm>
          <a:prstGeom prst="rect">
            <a:avLst/>
          </a:prstGeom>
        </p:spPr>
        <p:txBody>
          <a:bodyPr vert="horz" lIns="0" tIns="0" rIns="0" bIns="0" rtlCol="0" anchor="ctr"/>
          <a:lstStyle>
            <a:lvl1pPr algn="l">
              <a:defRPr sz="800">
                <a:solidFill>
                  <a:schemeClr val="tx1">
                    <a:tint val="75000"/>
                  </a:schemeClr>
                </a:solidFill>
                <a:latin typeface="Arial"/>
              </a:defRPr>
            </a:lvl1pPr>
          </a:lstStyle>
          <a:p>
            <a:endParaRPr lang="en-US" dirty="0"/>
          </a:p>
        </p:txBody>
      </p:sp>
      <p:sp>
        <p:nvSpPr>
          <p:cNvPr id="6" name="Slide Number Placeholder 5"/>
          <p:cNvSpPr>
            <a:spLocks noGrp="1"/>
          </p:cNvSpPr>
          <p:nvPr>
            <p:ph type="sldNum" sz="quarter" idx="4"/>
          </p:nvPr>
        </p:nvSpPr>
        <p:spPr>
          <a:xfrm>
            <a:off x="7640053" y="6400801"/>
            <a:ext cx="815473" cy="147385"/>
          </a:xfrm>
          <a:prstGeom prst="rect">
            <a:avLst/>
          </a:prstGeom>
        </p:spPr>
        <p:txBody>
          <a:bodyPr vert="horz" lIns="0" tIns="0" rIns="0" bIns="0" rtlCol="0" anchor="ctr"/>
          <a:lstStyle>
            <a:lvl1pPr algn="r">
              <a:defRPr sz="800">
                <a:solidFill>
                  <a:schemeClr val="tx1"/>
                </a:solidFill>
                <a:latin typeface="Arial"/>
              </a:defRPr>
            </a:lvl1pPr>
          </a:lstStyle>
          <a:p>
            <a:fld id="{861DD2D3-67F9-2849-9BFF-7FC7F12B8C66}" type="slidenum">
              <a:rPr lang="en-US" smtClean="0"/>
              <a:pPr/>
              <a:t>‹#›</a:t>
            </a:fld>
            <a:endParaRPr lang="en-US" dirty="0"/>
          </a:p>
        </p:txBody>
      </p:sp>
    </p:spTree>
    <p:extLst>
      <p:ext uri="{BB962C8B-B14F-4D97-AF65-F5344CB8AC3E}">
        <p14:creationId xmlns:p14="http://schemas.microsoft.com/office/powerpoint/2010/main" val="2461575249"/>
      </p:ext>
    </p:extLst>
  </p:cSld>
  <p:clrMap bg1="lt1" tx1="dk1" bg2="lt2" tx2="dk2" accent1="accent1" accent2="accent2" accent3="accent3" accent4="accent4" accent5="accent5" accent6="accent6" hlink="hlink" folHlink="folHlink"/>
  <p:sldLayoutIdLst>
    <p:sldLayoutId id="2147483684" r:id="rId1"/>
    <p:sldLayoutId id="2147483685" r:id="rId2"/>
    <p:sldLayoutId id="2147483686" r:id="rId3"/>
  </p:sldLayoutIdLst>
  <p:hf sldNum="0" hdr="0" ftr="0" dt="0"/>
  <p:txStyles>
    <p:titleStyle>
      <a:lvl1pPr algn="l" defTabSz="457200" rtl="0" eaLnBrk="1" latinLnBrk="0" hangingPunct="1">
        <a:spcBef>
          <a:spcPct val="0"/>
        </a:spcBef>
        <a:buNone/>
        <a:defRPr sz="2400" b="1" i="0" kern="1200" cap="all" baseline="0">
          <a:solidFill>
            <a:schemeClr val="tx1"/>
          </a:solidFill>
          <a:latin typeface="Arial"/>
          <a:ea typeface="+mj-ea"/>
          <a:cs typeface="+mj-cs"/>
        </a:defRPr>
      </a:lvl1pPr>
    </p:titleStyle>
    <p:bodyStyle>
      <a:lvl1pPr marL="342900" indent="-342900" algn="l" defTabSz="457200" rtl="0" eaLnBrk="1" latinLnBrk="0" hangingPunct="1">
        <a:spcBef>
          <a:spcPct val="20000"/>
        </a:spcBef>
        <a:buFont typeface="Arial"/>
        <a:buChar char="•"/>
        <a:defRPr sz="1800" kern="1200">
          <a:solidFill>
            <a:schemeClr val="tx1"/>
          </a:solidFill>
          <a:latin typeface="Arial"/>
          <a:ea typeface="+mn-ea"/>
          <a:cs typeface="+mn-cs"/>
        </a:defRPr>
      </a:lvl1pPr>
      <a:lvl2pPr marL="742950" indent="-285750" algn="l" defTabSz="457200" rtl="0" eaLnBrk="1" latinLnBrk="0" hangingPunct="1">
        <a:spcBef>
          <a:spcPct val="20000"/>
        </a:spcBef>
        <a:buFont typeface="Arial"/>
        <a:buChar char="–"/>
        <a:defRPr sz="1600" kern="1200">
          <a:solidFill>
            <a:schemeClr val="tx1"/>
          </a:solidFill>
          <a:latin typeface="Arial"/>
          <a:ea typeface="+mn-ea"/>
          <a:cs typeface="+mn-cs"/>
        </a:defRPr>
      </a:lvl2pPr>
      <a:lvl3pPr marL="1143000" indent="-228600" algn="l" defTabSz="457200" rtl="0" eaLnBrk="1" latinLnBrk="0" hangingPunct="1">
        <a:spcBef>
          <a:spcPct val="20000"/>
        </a:spcBef>
        <a:buFont typeface="Arial"/>
        <a:buChar char="•"/>
        <a:defRPr sz="1400" kern="1200">
          <a:solidFill>
            <a:schemeClr val="tx1"/>
          </a:solidFill>
          <a:latin typeface="Arial"/>
          <a:ea typeface="+mn-ea"/>
          <a:cs typeface="+mn-cs"/>
        </a:defRPr>
      </a:lvl3pPr>
      <a:lvl4pPr marL="1600200" indent="-228600" algn="l" defTabSz="457200" rtl="0" eaLnBrk="1" latinLnBrk="0" hangingPunct="1">
        <a:spcBef>
          <a:spcPct val="20000"/>
        </a:spcBef>
        <a:buFont typeface="Arial"/>
        <a:buChar char="–"/>
        <a:defRPr sz="1200" kern="1200">
          <a:solidFill>
            <a:schemeClr val="tx1"/>
          </a:solidFill>
          <a:latin typeface="Arial"/>
          <a:ea typeface="+mn-ea"/>
          <a:cs typeface="+mn-cs"/>
        </a:defRPr>
      </a:lvl4pPr>
      <a:lvl5pPr marL="2057400" indent="-228600" algn="l" defTabSz="457200" rtl="0" eaLnBrk="1" latinLnBrk="0" hangingPunct="1">
        <a:spcBef>
          <a:spcPct val="20000"/>
        </a:spcBef>
        <a:buFont typeface="Arial"/>
        <a:buChar char="»"/>
        <a:defRPr sz="1200" kern="1200">
          <a:solidFill>
            <a:schemeClr val="tx1"/>
          </a:solidFill>
          <a:latin typeface="Arial"/>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7" Type="http://schemas.openxmlformats.org/officeDocument/2006/relationships/image" Target="../media/image4.png"/><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3.jpeg"/><Relationship Id="rId5" Type="http://schemas.openxmlformats.org/officeDocument/2006/relationships/image" Target="../media/image2.jpeg"/><Relationship Id="rId4" Type="http://schemas.openxmlformats.org/officeDocument/2006/relationships/notesSlide" Target="../notesSlides/notesSlide1.xml"/></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2.mp3"/><Relationship Id="rId1" Type="http://schemas.microsoft.com/office/2007/relationships/media" Target="../media/media2.mp3"/><Relationship Id="rId6" Type="http://schemas.openxmlformats.org/officeDocument/2006/relationships/image" Target="../media/image4.png"/><Relationship Id="rId5" Type="http://schemas.openxmlformats.org/officeDocument/2006/relationships/image" Target="../media/image5.jpeg"/><Relationship Id="rId4"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1.xml"/><Relationship Id="rId7" Type="http://schemas.openxmlformats.org/officeDocument/2006/relationships/image" Target="../media/image4.png"/><Relationship Id="rId2" Type="http://schemas.openxmlformats.org/officeDocument/2006/relationships/audio" Target="../media/media3.mp3"/><Relationship Id="rId1" Type="http://schemas.microsoft.com/office/2007/relationships/media" Target="../media/media3.mp3"/><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audio" Target="../media/media4.mp3"/><Relationship Id="rId1" Type="http://schemas.microsoft.com/office/2007/relationships/media" Target="../media/media4.mp3"/><Relationship Id="rId6" Type="http://schemas.openxmlformats.org/officeDocument/2006/relationships/image" Target="../media/image4.png"/><Relationship Id="rId5" Type="http://schemas.openxmlformats.org/officeDocument/2006/relationships/image" Target="../media/image8.png"/><Relationship Id="rId4"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audio" Target="../media/media5.mp3"/><Relationship Id="rId1" Type="http://schemas.microsoft.com/office/2007/relationships/media" Target="../media/media5.mp3"/><Relationship Id="rId6" Type="http://schemas.openxmlformats.org/officeDocument/2006/relationships/image" Target="../media/image4.png"/><Relationship Id="rId5" Type="http://schemas.openxmlformats.org/officeDocument/2006/relationships/image" Target="../media/image9.png"/><Relationship Id="rId4"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6.mp3"/><Relationship Id="rId1" Type="http://schemas.microsoft.com/office/2007/relationships/media" Target="../media/media6.mp3"/><Relationship Id="rId5" Type="http://schemas.openxmlformats.org/officeDocument/2006/relationships/image" Target="../media/image4.png"/><Relationship Id="rId4"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Line 3">
            <a:extLst>
              <a:ext uri="{FF2B5EF4-FFF2-40B4-BE49-F238E27FC236}">
                <a16:creationId xmlns:a16="http://schemas.microsoft.com/office/drawing/2014/main" id="{B5F35991-6632-4863-9BDE-A97B0F53DFB2}"/>
              </a:ext>
            </a:extLst>
          </p:cNvPr>
          <p:cNvSpPr>
            <a:spLocks noChangeShapeType="1"/>
          </p:cNvSpPr>
          <p:nvPr/>
        </p:nvSpPr>
        <p:spPr bwMode="auto">
          <a:xfrm>
            <a:off x="605118" y="6320118"/>
            <a:ext cx="7935166" cy="0"/>
          </a:xfrm>
          <a:prstGeom prst="line">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sz="1588"/>
          </a:p>
        </p:txBody>
      </p:sp>
      <p:sp>
        <p:nvSpPr>
          <p:cNvPr id="9220" name="Text Box 5">
            <a:extLst>
              <a:ext uri="{FF2B5EF4-FFF2-40B4-BE49-F238E27FC236}">
                <a16:creationId xmlns:a16="http://schemas.microsoft.com/office/drawing/2014/main" id="{1EE8084E-F2FF-4F9B-9742-A5B096F26F46}"/>
              </a:ext>
            </a:extLst>
          </p:cNvPr>
          <p:cNvSpPr txBox="1">
            <a:spLocks noChangeArrowheads="1"/>
          </p:cNvSpPr>
          <p:nvPr/>
        </p:nvSpPr>
        <p:spPr bwMode="auto">
          <a:xfrm>
            <a:off x="2084294" y="1882589"/>
            <a:ext cx="5244353" cy="42091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80673" tIns="40337" rIns="80673" bIns="40337">
            <a:spAutoFit/>
          </a:bodyPr>
          <a:lstStyle>
            <a:lvl1pPr>
              <a:defRPr sz="4000" baseline="-8000">
                <a:solidFill>
                  <a:srgbClr val="BA1222"/>
                </a:solidFill>
                <a:latin typeface="Myriad Pro" pitchFamily="34" charset="0"/>
              </a:defRPr>
            </a:lvl1pPr>
            <a:lvl2pPr marL="742950" indent="-285750">
              <a:defRPr sz="4000" baseline="-8000">
                <a:solidFill>
                  <a:srgbClr val="BA1222"/>
                </a:solidFill>
                <a:latin typeface="Myriad Pro" pitchFamily="34" charset="0"/>
              </a:defRPr>
            </a:lvl2pPr>
            <a:lvl3pPr marL="1143000" indent="-228600">
              <a:defRPr sz="4000" baseline="-8000">
                <a:solidFill>
                  <a:srgbClr val="BA1222"/>
                </a:solidFill>
                <a:latin typeface="Myriad Pro" pitchFamily="34" charset="0"/>
              </a:defRPr>
            </a:lvl3pPr>
            <a:lvl4pPr marL="1600200" indent="-228600">
              <a:defRPr sz="4000" baseline="-8000">
                <a:solidFill>
                  <a:srgbClr val="BA1222"/>
                </a:solidFill>
                <a:latin typeface="Myriad Pro" pitchFamily="34" charset="0"/>
              </a:defRPr>
            </a:lvl4pPr>
            <a:lvl5pPr marL="2057400" indent="-228600">
              <a:defRPr sz="4000" baseline="-8000">
                <a:solidFill>
                  <a:srgbClr val="BA1222"/>
                </a:solidFill>
                <a:latin typeface="Myriad Pro" pitchFamily="34" charset="0"/>
              </a:defRPr>
            </a:lvl5pPr>
            <a:lvl6pPr marL="2514600" indent="-228600" eaLnBrk="0" fontAlgn="base" hangingPunct="0">
              <a:spcBef>
                <a:spcPct val="0"/>
              </a:spcBef>
              <a:spcAft>
                <a:spcPct val="0"/>
              </a:spcAft>
              <a:defRPr sz="4000" baseline="-8000">
                <a:solidFill>
                  <a:srgbClr val="BA1222"/>
                </a:solidFill>
                <a:latin typeface="Myriad Pro" pitchFamily="34" charset="0"/>
              </a:defRPr>
            </a:lvl6pPr>
            <a:lvl7pPr marL="2971800" indent="-228600" eaLnBrk="0" fontAlgn="base" hangingPunct="0">
              <a:spcBef>
                <a:spcPct val="0"/>
              </a:spcBef>
              <a:spcAft>
                <a:spcPct val="0"/>
              </a:spcAft>
              <a:defRPr sz="4000" baseline="-8000">
                <a:solidFill>
                  <a:srgbClr val="BA1222"/>
                </a:solidFill>
                <a:latin typeface="Myriad Pro" pitchFamily="34" charset="0"/>
              </a:defRPr>
            </a:lvl7pPr>
            <a:lvl8pPr marL="3429000" indent="-228600" eaLnBrk="0" fontAlgn="base" hangingPunct="0">
              <a:spcBef>
                <a:spcPct val="0"/>
              </a:spcBef>
              <a:spcAft>
                <a:spcPct val="0"/>
              </a:spcAft>
              <a:defRPr sz="4000" baseline="-8000">
                <a:solidFill>
                  <a:srgbClr val="BA1222"/>
                </a:solidFill>
                <a:latin typeface="Myriad Pro" pitchFamily="34" charset="0"/>
              </a:defRPr>
            </a:lvl8pPr>
            <a:lvl9pPr marL="3886200" indent="-228600" eaLnBrk="0" fontAlgn="base" hangingPunct="0">
              <a:spcBef>
                <a:spcPct val="0"/>
              </a:spcBef>
              <a:spcAft>
                <a:spcPct val="0"/>
              </a:spcAft>
              <a:defRPr sz="4000" baseline="-8000">
                <a:solidFill>
                  <a:srgbClr val="BA1222"/>
                </a:solidFill>
                <a:latin typeface="Myriad Pro" pitchFamily="34" charset="0"/>
              </a:defRPr>
            </a:lvl9pPr>
          </a:lstStyle>
          <a:p>
            <a:pPr algn="ctr" eaLnBrk="1" hangingPunct="1">
              <a:spcBef>
                <a:spcPct val="50000"/>
              </a:spcBef>
            </a:pPr>
            <a:endParaRPr lang="en-US" altLang="en-US" sz="2206" baseline="0">
              <a:solidFill>
                <a:schemeClr val="tx1"/>
              </a:solidFill>
              <a:latin typeface="Bauhaus 93" pitchFamily="82" charset="0"/>
            </a:endParaRPr>
          </a:p>
        </p:txBody>
      </p:sp>
      <p:sp>
        <p:nvSpPr>
          <p:cNvPr id="9221" name="Line 6">
            <a:extLst>
              <a:ext uri="{FF2B5EF4-FFF2-40B4-BE49-F238E27FC236}">
                <a16:creationId xmlns:a16="http://schemas.microsoft.com/office/drawing/2014/main" id="{31C06E36-C7AE-40D3-B56B-012AAA4160C2}"/>
              </a:ext>
            </a:extLst>
          </p:cNvPr>
          <p:cNvSpPr>
            <a:spLocks noChangeShapeType="1"/>
          </p:cNvSpPr>
          <p:nvPr/>
        </p:nvSpPr>
        <p:spPr bwMode="auto">
          <a:xfrm>
            <a:off x="4572000" y="-5782235"/>
            <a:ext cx="0" cy="12909176"/>
          </a:xfrm>
          <a:prstGeom prst="line">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sz="1588"/>
          </a:p>
        </p:txBody>
      </p:sp>
      <p:sp>
        <p:nvSpPr>
          <p:cNvPr id="9222" name="Rectangle 3">
            <a:extLst>
              <a:ext uri="{FF2B5EF4-FFF2-40B4-BE49-F238E27FC236}">
                <a16:creationId xmlns:a16="http://schemas.microsoft.com/office/drawing/2014/main" id="{81E8D736-62A4-4CF0-A786-242CAA73D99D}"/>
              </a:ext>
            </a:extLst>
          </p:cNvPr>
          <p:cNvSpPr txBox="1">
            <a:spLocks noChangeArrowheads="1"/>
          </p:cNvSpPr>
          <p:nvPr/>
        </p:nvSpPr>
        <p:spPr bwMode="auto">
          <a:xfrm>
            <a:off x="2213161" y="2858123"/>
            <a:ext cx="4717677" cy="20758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9896" tIns="44948" rIns="89896" bIns="44948"/>
          <a:lstStyle>
            <a:lvl1pPr defTabSz="1019175">
              <a:defRPr sz="4000" baseline="-8000">
                <a:solidFill>
                  <a:srgbClr val="BA1222"/>
                </a:solidFill>
                <a:latin typeface="Myriad Pro" pitchFamily="34" charset="0"/>
              </a:defRPr>
            </a:lvl1pPr>
            <a:lvl2pPr marL="742950" indent="-285750" defTabSz="1019175">
              <a:defRPr sz="4000" baseline="-8000">
                <a:solidFill>
                  <a:srgbClr val="BA1222"/>
                </a:solidFill>
                <a:latin typeface="Myriad Pro" pitchFamily="34" charset="0"/>
              </a:defRPr>
            </a:lvl2pPr>
            <a:lvl3pPr marL="1143000" indent="-228600" defTabSz="1019175">
              <a:defRPr sz="4000" baseline="-8000">
                <a:solidFill>
                  <a:srgbClr val="BA1222"/>
                </a:solidFill>
                <a:latin typeface="Myriad Pro" pitchFamily="34" charset="0"/>
              </a:defRPr>
            </a:lvl3pPr>
            <a:lvl4pPr marL="1600200" indent="-228600" defTabSz="1019175">
              <a:defRPr sz="4000" baseline="-8000">
                <a:solidFill>
                  <a:srgbClr val="BA1222"/>
                </a:solidFill>
                <a:latin typeface="Myriad Pro" pitchFamily="34" charset="0"/>
              </a:defRPr>
            </a:lvl4pPr>
            <a:lvl5pPr marL="2057400" indent="-228600" defTabSz="1019175">
              <a:defRPr sz="4000" baseline="-8000">
                <a:solidFill>
                  <a:srgbClr val="BA1222"/>
                </a:solidFill>
                <a:latin typeface="Myriad Pro" pitchFamily="34" charset="0"/>
              </a:defRPr>
            </a:lvl5pPr>
            <a:lvl6pPr marL="2514600" indent="-228600" defTabSz="1019175" eaLnBrk="0" fontAlgn="base" hangingPunct="0">
              <a:spcBef>
                <a:spcPct val="0"/>
              </a:spcBef>
              <a:spcAft>
                <a:spcPct val="0"/>
              </a:spcAft>
              <a:defRPr sz="4000" baseline="-8000">
                <a:solidFill>
                  <a:srgbClr val="BA1222"/>
                </a:solidFill>
                <a:latin typeface="Myriad Pro" pitchFamily="34" charset="0"/>
              </a:defRPr>
            </a:lvl6pPr>
            <a:lvl7pPr marL="2971800" indent="-228600" defTabSz="1019175" eaLnBrk="0" fontAlgn="base" hangingPunct="0">
              <a:spcBef>
                <a:spcPct val="0"/>
              </a:spcBef>
              <a:spcAft>
                <a:spcPct val="0"/>
              </a:spcAft>
              <a:defRPr sz="4000" baseline="-8000">
                <a:solidFill>
                  <a:srgbClr val="BA1222"/>
                </a:solidFill>
                <a:latin typeface="Myriad Pro" pitchFamily="34" charset="0"/>
              </a:defRPr>
            </a:lvl7pPr>
            <a:lvl8pPr marL="3429000" indent="-228600" defTabSz="1019175" eaLnBrk="0" fontAlgn="base" hangingPunct="0">
              <a:spcBef>
                <a:spcPct val="0"/>
              </a:spcBef>
              <a:spcAft>
                <a:spcPct val="0"/>
              </a:spcAft>
              <a:defRPr sz="4000" baseline="-8000">
                <a:solidFill>
                  <a:srgbClr val="BA1222"/>
                </a:solidFill>
                <a:latin typeface="Myriad Pro" pitchFamily="34" charset="0"/>
              </a:defRPr>
            </a:lvl8pPr>
            <a:lvl9pPr marL="3886200" indent="-228600" defTabSz="1019175" eaLnBrk="0" fontAlgn="base" hangingPunct="0">
              <a:spcBef>
                <a:spcPct val="0"/>
              </a:spcBef>
              <a:spcAft>
                <a:spcPct val="0"/>
              </a:spcAft>
              <a:defRPr sz="4000" baseline="-8000">
                <a:solidFill>
                  <a:srgbClr val="BA1222"/>
                </a:solidFill>
                <a:latin typeface="Myriad Pro" pitchFamily="34" charset="0"/>
              </a:defRPr>
            </a:lvl9pPr>
          </a:lstStyle>
          <a:p>
            <a:pPr algn="ctr"/>
            <a:r>
              <a:rPr lang="en-US" altLang="en-US" sz="6600" b="1" dirty="0">
                <a:solidFill>
                  <a:srgbClr val="A80000"/>
                </a:solidFill>
              </a:rPr>
              <a:t>Band Saw Blade Break-in</a:t>
            </a:r>
          </a:p>
        </p:txBody>
      </p:sp>
      <p:pic>
        <p:nvPicPr>
          <p:cNvPr id="8" name="Picture 7">
            <a:extLst>
              <a:ext uri="{FF2B5EF4-FFF2-40B4-BE49-F238E27FC236}">
                <a16:creationId xmlns:a16="http://schemas.microsoft.com/office/drawing/2014/main" id="{3701B676-62AA-4778-A0F8-250A67F2222F}"/>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934551" y="1484751"/>
            <a:ext cx="3274898" cy="1440955"/>
          </a:xfrm>
          <a:prstGeom prst="rect">
            <a:avLst/>
          </a:prstGeom>
        </p:spPr>
      </p:pic>
      <p:pic>
        <p:nvPicPr>
          <p:cNvPr id="9" name="Picture 11">
            <a:extLst>
              <a:ext uri="{FF2B5EF4-FFF2-40B4-BE49-F238E27FC236}">
                <a16:creationId xmlns:a16="http://schemas.microsoft.com/office/drawing/2014/main" id="{AD1FABA9-2F9F-4A5E-AB0C-F8869C458F49}"/>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475323" y="4308763"/>
            <a:ext cx="6462294" cy="19385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Blade Break In - Slide 01">
            <a:hlinkClick r:id="" action="ppaction://media"/>
            <a:extLst>
              <a:ext uri="{FF2B5EF4-FFF2-40B4-BE49-F238E27FC236}">
                <a16:creationId xmlns:a16="http://schemas.microsoft.com/office/drawing/2014/main" id="{5EDA3B02-4156-41DB-A8EE-409A036E8A62}"/>
              </a:ext>
            </a:extLst>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4670425" y="6635750"/>
            <a:ext cx="609600" cy="609600"/>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3000" advTm="12000"/>
    </mc:Choice>
    <mc:Fallback>
      <p:transition spd="slow" advTm="12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1000" fill="hold"/>
                                        <p:tgtEl>
                                          <p:spTgt spid="9"/>
                                        </p:tgtEl>
                                        <p:attrNameLst>
                                          <p:attrName>ppt_w</p:attrName>
                                        </p:attrNameLst>
                                      </p:cBhvr>
                                      <p:tavLst>
                                        <p:tav tm="0">
                                          <p:val>
                                            <p:fltVal val="0"/>
                                          </p:val>
                                        </p:tav>
                                        <p:tav tm="100000">
                                          <p:val>
                                            <p:strVal val="#ppt_w"/>
                                          </p:val>
                                        </p:tav>
                                      </p:tavLst>
                                    </p:anim>
                                    <p:anim calcmode="lin" valueType="num">
                                      <p:cBhvr>
                                        <p:cTn id="8" dur="1000" fill="hold"/>
                                        <p:tgtEl>
                                          <p:spTgt spid="9"/>
                                        </p:tgtEl>
                                        <p:attrNameLst>
                                          <p:attrName>ppt_h</p:attrName>
                                        </p:attrNameLst>
                                      </p:cBhvr>
                                      <p:tavLst>
                                        <p:tav tm="0">
                                          <p:val>
                                            <p:fltVal val="0"/>
                                          </p:val>
                                        </p:tav>
                                        <p:tav tm="100000">
                                          <p:val>
                                            <p:strVal val="#ppt_h"/>
                                          </p:val>
                                        </p:tav>
                                      </p:tavLst>
                                    </p:anim>
                                    <p:anim calcmode="lin" valueType="num">
                                      <p:cBhvr>
                                        <p:cTn id="9" dur="1000" fill="hold"/>
                                        <p:tgtEl>
                                          <p:spTgt spid="9"/>
                                        </p:tgtEl>
                                        <p:attrNameLst>
                                          <p:attrName>style.rotation</p:attrName>
                                        </p:attrNameLst>
                                      </p:cBhvr>
                                      <p:tavLst>
                                        <p:tav tm="0">
                                          <p:val>
                                            <p:fltVal val="90"/>
                                          </p:val>
                                        </p:tav>
                                        <p:tav tm="100000">
                                          <p:val>
                                            <p:fltVal val="0"/>
                                          </p:val>
                                        </p:tav>
                                      </p:tavLst>
                                    </p:anim>
                                    <p:animEffect transition="in" filter="fade">
                                      <p:cBhvr>
                                        <p:cTn id="10" dur="1000"/>
                                        <p:tgtEl>
                                          <p:spTgt spid="9"/>
                                        </p:tgtEl>
                                      </p:cBhvr>
                                    </p:animEffect>
                                  </p:childTnLst>
                                </p:cTn>
                              </p:par>
                            </p:childTnLst>
                          </p:cTn>
                        </p:par>
                        <p:par>
                          <p:cTn id="11" fill="hold">
                            <p:stCondLst>
                              <p:cond delay="1000"/>
                            </p:stCondLst>
                            <p:childTnLst>
                              <p:par>
                                <p:cTn id="12" presetID="1" presetClass="mediacall" presetSubtype="0" fill="hold" nodeType="afterEffect">
                                  <p:stCondLst>
                                    <p:cond delay="0"/>
                                  </p:stCondLst>
                                  <p:childTnLst>
                                    <p:cmd type="call" cmd="playFrom(0.0)">
                                      <p:cBhvr>
                                        <p:cTn id="13" dur="9768"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showWhenStopped="0">
                <p:cTn id="14" fill="hold" display="0">
                  <p:stCondLst>
                    <p:cond delay="indefinite"/>
                  </p:stCondLst>
                  <p:endCondLst>
                    <p:cond evt="onStopAudio" delay="0">
                      <p:tgtEl>
                        <p:sldTgt/>
                      </p:tgtEl>
                    </p:cond>
                  </p:endCondLst>
                </p:cTn>
                <p:tgtEl>
                  <p:spTgt spid="2"/>
                </p:tgtEl>
              </p:cMediaNode>
            </p:audi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4339" name="Rectangle 4">
            <a:extLst>
              <a:ext uri="{FF2B5EF4-FFF2-40B4-BE49-F238E27FC236}">
                <a16:creationId xmlns:a16="http://schemas.microsoft.com/office/drawing/2014/main" id="{AD6FB7B2-4ECA-4FFB-8A0C-D17F6D612A3D}"/>
              </a:ext>
            </a:extLst>
          </p:cNvPr>
          <p:cNvSpPr>
            <a:spLocks noChangeArrowheads="1"/>
          </p:cNvSpPr>
          <p:nvPr/>
        </p:nvSpPr>
        <p:spPr bwMode="auto">
          <a:xfrm>
            <a:off x="457200" y="573938"/>
            <a:ext cx="6521824" cy="5378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0673" tIns="40337" rIns="80673" bIns="40337"/>
          <a:lstStyle/>
          <a:p>
            <a:pPr defTabSz="899320">
              <a:defRPr/>
            </a:pPr>
            <a:r>
              <a:rPr lang="en-US" sz="4000" b="1" dirty="0">
                <a:solidFill>
                  <a:schemeClr val="bg1"/>
                </a:solidFill>
                <a:effectLst>
                  <a:outerShdw blurRad="38100" dist="38100" dir="2700000" algn="tl">
                    <a:srgbClr val="C0C0C0"/>
                  </a:outerShdw>
                </a:effectLst>
              </a:rPr>
              <a:t>Blade Break-In</a:t>
            </a:r>
            <a:r>
              <a:rPr lang="en-US" sz="4000" b="1" dirty="0">
                <a:solidFill>
                  <a:schemeClr val="bg1"/>
                </a:solidFill>
              </a:rPr>
              <a:t>   </a:t>
            </a:r>
          </a:p>
        </p:txBody>
      </p:sp>
      <p:grpSp>
        <p:nvGrpSpPr>
          <p:cNvPr id="7171" name="Group 3">
            <a:extLst>
              <a:ext uri="{FF2B5EF4-FFF2-40B4-BE49-F238E27FC236}">
                <a16:creationId xmlns:a16="http://schemas.microsoft.com/office/drawing/2014/main" id="{316411EB-F2D1-4980-9630-E6B7642C7FD0}"/>
              </a:ext>
            </a:extLst>
          </p:cNvPr>
          <p:cNvGrpSpPr>
            <a:grpSpLocks/>
          </p:cNvGrpSpPr>
          <p:nvPr/>
        </p:nvGrpSpPr>
        <p:grpSpPr bwMode="auto">
          <a:xfrm>
            <a:off x="1008530" y="1480578"/>
            <a:ext cx="7597588" cy="5493684"/>
            <a:chOff x="990600" y="1678816"/>
            <a:chExt cx="8610599" cy="6224270"/>
          </a:xfrm>
        </p:grpSpPr>
        <p:pic>
          <p:nvPicPr>
            <p:cNvPr id="7172" name="Picture 5">
              <a:extLst>
                <a:ext uri="{FF2B5EF4-FFF2-40B4-BE49-F238E27FC236}">
                  <a16:creationId xmlns:a16="http://schemas.microsoft.com/office/drawing/2014/main" id="{035DE99E-8F8D-4261-8322-A0E1496D3E13}"/>
                </a:ext>
              </a:extLst>
            </p:cNvPr>
            <p:cNvPicPr>
              <a:picLocks noChangeAspect="1" noChangeArrowheads="1"/>
            </p:cNvPicPr>
            <p:nvPr/>
          </p:nvPicPr>
          <p:blipFill>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990600" y="1678816"/>
              <a:ext cx="8610599" cy="62242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173" name="Rectangle 2">
              <a:extLst>
                <a:ext uri="{FF2B5EF4-FFF2-40B4-BE49-F238E27FC236}">
                  <a16:creationId xmlns:a16="http://schemas.microsoft.com/office/drawing/2014/main" id="{25FDD67F-42A8-4100-8379-DA50B40CCC5E}"/>
                </a:ext>
              </a:extLst>
            </p:cNvPr>
            <p:cNvSpPr>
              <a:spLocks noChangeArrowheads="1"/>
            </p:cNvSpPr>
            <p:nvPr/>
          </p:nvSpPr>
          <p:spPr bwMode="auto">
            <a:xfrm>
              <a:off x="4648200" y="1905000"/>
              <a:ext cx="3962400" cy="609600"/>
            </a:xfrm>
            <a:prstGeom prst="rect">
              <a:avLst/>
            </a:prstGeom>
            <a:solidFill>
              <a:schemeClr val="bg1"/>
            </a:solidFill>
            <a:ln w="9525" algn="ctr">
              <a:solidFill>
                <a:schemeClr val="bg1"/>
              </a:solidFill>
              <a:round/>
              <a:headEnd/>
              <a:tailEnd/>
            </a:ln>
          </p:spPr>
          <p:txBody>
            <a:bodyPr/>
            <a:lstStyle>
              <a:lvl1pPr defTabSz="1019175">
                <a:defRPr sz="4000" baseline="-8000">
                  <a:solidFill>
                    <a:srgbClr val="BA1222"/>
                  </a:solidFill>
                  <a:latin typeface="Myriad Pro" pitchFamily="34" charset="0"/>
                </a:defRPr>
              </a:lvl1pPr>
              <a:lvl2pPr marL="742950" indent="-285750" defTabSz="1019175">
                <a:defRPr sz="4000" baseline="-8000">
                  <a:solidFill>
                    <a:srgbClr val="BA1222"/>
                  </a:solidFill>
                  <a:latin typeface="Myriad Pro" pitchFamily="34" charset="0"/>
                </a:defRPr>
              </a:lvl2pPr>
              <a:lvl3pPr marL="1143000" indent="-228600" defTabSz="1019175">
                <a:defRPr sz="4000" baseline="-8000">
                  <a:solidFill>
                    <a:srgbClr val="BA1222"/>
                  </a:solidFill>
                  <a:latin typeface="Myriad Pro" pitchFamily="34" charset="0"/>
                </a:defRPr>
              </a:lvl3pPr>
              <a:lvl4pPr marL="1600200" indent="-228600" defTabSz="1019175">
                <a:defRPr sz="4000" baseline="-8000">
                  <a:solidFill>
                    <a:srgbClr val="BA1222"/>
                  </a:solidFill>
                  <a:latin typeface="Myriad Pro" pitchFamily="34" charset="0"/>
                </a:defRPr>
              </a:lvl4pPr>
              <a:lvl5pPr marL="2057400" indent="-228600" defTabSz="1019175">
                <a:defRPr sz="4000" baseline="-8000">
                  <a:solidFill>
                    <a:srgbClr val="BA1222"/>
                  </a:solidFill>
                  <a:latin typeface="Myriad Pro" pitchFamily="34" charset="0"/>
                </a:defRPr>
              </a:lvl5pPr>
              <a:lvl6pPr marL="2514600" indent="-228600" defTabSz="1019175" eaLnBrk="0" fontAlgn="base" hangingPunct="0">
                <a:spcBef>
                  <a:spcPct val="0"/>
                </a:spcBef>
                <a:spcAft>
                  <a:spcPct val="0"/>
                </a:spcAft>
                <a:defRPr sz="4000" baseline="-8000">
                  <a:solidFill>
                    <a:srgbClr val="BA1222"/>
                  </a:solidFill>
                  <a:latin typeface="Myriad Pro" pitchFamily="34" charset="0"/>
                </a:defRPr>
              </a:lvl6pPr>
              <a:lvl7pPr marL="2971800" indent="-228600" defTabSz="1019175" eaLnBrk="0" fontAlgn="base" hangingPunct="0">
                <a:spcBef>
                  <a:spcPct val="0"/>
                </a:spcBef>
                <a:spcAft>
                  <a:spcPct val="0"/>
                </a:spcAft>
                <a:defRPr sz="4000" baseline="-8000">
                  <a:solidFill>
                    <a:srgbClr val="BA1222"/>
                  </a:solidFill>
                  <a:latin typeface="Myriad Pro" pitchFamily="34" charset="0"/>
                </a:defRPr>
              </a:lvl7pPr>
              <a:lvl8pPr marL="3429000" indent="-228600" defTabSz="1019175" eaLnBrk="0" fontAlgn="base" hangingPunct="0">
                <a:spcBef>
                  <a:spcPct val="0"/>
                </a:spcBef>
                <a:spcAft>
                  <a:spcPct val="0"/>
                </a:spcAft>
                <a:defRPr sz="4000" baseline="-8000">
                  <a:solidFill>
                    <a:srgbClr val="BA1222"/>
                  </a:solidFill>
                  <a:latin typeface="Myriad Pro" pitchFamily="34" charset="0"/>
                </a:defRPr>
              </a:lvl8pPr>
              <a:lvl9pPr marL="3886200" indent="-228600" defTabSz="1019175" eaLnBrk="0" fontAlgn="base" hangingPunct="0">
                <a:spcBef>
                  <a:spcPct val="0"/>
                </a:spcBef>
                <a:spcAft>
                  <a:spcPct val="0"/>
                </a:spcAft>
                <a:defRPr sz="4000" baseline="-8000">
                  <a:solidFill>
                    <a:srgbClr val="BA1222"/>
                  </a:solidFill>
                  <a:latin typeface="Myriad Pro" pitchFamily="34" charset="0"/>
                </a:defRPr>
              </a:lvl9pPr>
            </a:lstStyle>
            <a:p>
              <a:pPr eaLnBrk="1" hangingPunct="1"/>
              <a:endParaRPr lang="en-US" altLang="en-US" sz="3530"/>
            </a:p>
          </p:txBody>
        </p:sp>
      </p:grpSp>
      <p:pic>
        <p:nvPicPr>
          <p:cNvPr id="2" name="Blade Break In - Slide 02">
            <a:hlinkClick r:id="" action="ppaction://media"/>
            <a:extLst>
              <a:ext uri="{FF2B5EF4-FFF2-40B4-BE49-F238E27FC236}">
                <a16:creationId xmlns:a16="http://schemas.microsoft.com/office/drawing/2014/main" id="{78BE4CD7-4299-40E9-A50D-2E91B8F95D81}"/>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4502524" y="6248400"/>
            <a:ext cx="609600" cy="609600"/>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2000" advTm="12000">
        <p:cover dir="ld"/>
      </p:transition>
    </mc:Choice>
    <mc:Fallback>
      <p:transition spd="slow" advTm="12000">
        <p:cover dir="ld"/>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grpId="0" nodeType="afterEffect">
                                  <p:stCondLst>
                                    <p:cond delay="0"/>
                                  </p:stCondLst>
                                  <p:childTnLst>
                                    <p:set>
                                      <p:cBhvr>
                                        <p:cTn id="6" dur="1" fill="hold">
                                          <p:stCondLst>
                                            <p:cond delay="0"/>
                                          </p:stCondLst>
                                        </p:cTn>
                                        <p:tgtEl>
                                          <p:spTgt spid="14339"/>
                                        </p:tgtEl>
                                        <p:attrNameLst>
                                          <p:attrName>style.visibility</p:attrName>
                                        </p:attrNameLst>
                                      </p:cBhvr>
                                      <p:to>
                                        <p:strVal val="visible"/>
                                      </p:to>
                                    </p:set>
                                    <p:animEffect transition="in" filter="dissolve">
                                      <p:cBhvr>
                                        <p:cTn id="7" dur="500"/>
                                        <p:tgtEl>
                                          <p:spTgt spid="14339"/>
                                        </p:tgtEl>
                                      </p:cBhvr>
                                    </p:animEffect>
                                  </p:childTnLst>
                                </p:cTn>
                              </p:par>
                            </p:childTnLst>
                          </p:cTn>
                        </p:par>
                        <p:par>
                          <p:cTn id="8" fill="hold">
                            <p:stCondLst>
                              <p:cond delay="500"/>
                            </p:stCondLst>
                            <p:childTnLst>
                              <p:par>
                                <p:cTn id="9" presetID="1" presetClass="mediacall" presetSubtype="0" fill="hold" nodeType="afterEffect">
                                  <p:stCondLst>
                                    <p:cond delay="0"/>
                                  </p:stCondLst>
                                  <p:childTnLst>
                                    <p:cmd type="call" cmd="playFrom(0.0)">
                                      <p:cBhvr>
                                        <p:cTn id="10" dur="9264"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showWhenStopped="0">
                <p:cTn id="11" fill="hold" display="0">
                  <p:stCondLst>
                    <p:cond delay="indefinite"/>
                  </p:stCondLst>
                  <p:endCondLst>
                    <p:cond evt="onStopAudio" delay="0">
                      <p:tgtEl>
                        <p:sldTgt/>
                      </p:tgtEl>
                    </p:cond>
                  </p:endCondLst>
                </p:cTn>
                <p:tgtEl>
                  <p:spTgt spid="2"/>
                </p:tgtEl>
              </p:cMediaNode>
            </p:audio>
          </p:childTnLst>
        </p:cTn>
      </p:par>
    </p:tnLst>
    <p:bldLst>
      <p:bldP spid="14339"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F84F40B-019A-4FFA-9598-D91ED5795264}"/>
              </a:ext>
            </a:extLst>
          </p:cNvPr>
          <p:cNvSpPr txBox="1"/>
          <p:nvPr/>
        </p:nvSpPr>
        <p:spPr>
          <a:xfrm>
            <a:off x="625288" y="1584705"/>
            <a:ext cx="3031191" cy="1396151"/>
          </a:xfrm>
          <a:prstGeom prst="rect">
            <a:avLst/>
          </a:prstGeom>
          <a:solidFill>
            <a:schemeClr val="bg1">
              <a:lumMod val="75000"/>
              <a:alpha val="34000"/>
            </a:schemeClr>
          </a:solidFill>
        </p:spPr>
        <p:txBody>
          <a:bodyPr>
            <a:spAutoFit/>
          </a:bodyPr>
          <a:lstStyle/>
          <a:p>
            <a:pPr algn="ctr">
              <a:defRPr/>
            </a:pPr>
            <a:r>
              <a:rPr lang="en-US" sz="2824" b="1" i="1" dirty="0"/>
              <a:t>PROPER BREAK-IN </a:t>
            </a:r>
            <a:r>
              <a:rPr lang="en-US" sz="2824" b="1" i="1" dirty="0">
                <a:solidFill>
                  <a:srgbClr val="FF0000"/>
                </a:solidFill>
              </a:rPr>
              <a:t>IMPROVES</a:t>
            </a:r>
            <a:r>
              <a:rPr lang="en-US" sz="2824" b="1" i="1" dirty="0"/>
              <a:t> BLADE LIFE UP TO </a:t>
            </a:r>
            <a:r>
              <a:rPr lang="en-US" sz="2824" b="1" i="1" dirty="0">
                <a:solidFill>
                  <a:srgbClr val="FF0000"/>
                </a:solidFill>
              </a:rPr>
              <a:t>30%</a:t>
            </a:r>
          </a:p>
        </p:txBody>
      </p:sp>
      <p:pic>
        <p:nvPicPr>
          <p:cNvPr id="5124" name="49C9CE76-07D5-4D2D-9EF1-F58902BFD60F" descr="A3315CE2-F226-4268-A29E-D834EB3F11C1">
            <a:extLst>
              <a:ext uri="{FF2B5EF4-FFF2-40B4-BE49-F238E27FC236}">
                <a16:creationId xmlns:a16="http://schemas.microsoft.com/office/drawing/2014/main" id="{3FDEF907-1D71-4EC9-BC9E-8D14BE6C5DB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l="41228" r="3375" b="79356"/>
          <a:stretch>
            <a:fillRect/>
          </a:stretch>
        </p:blipFill>
        <p:spPr bwMode="auto">
          <a:xfrm>
            <a:off x="4599735" y="1343463"/>
            <a:ext cx="4369734" cy="14889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20" name="Picture 5">
            <a:extLst>
              <a:ext uri="{FF2B5EF4-FFF2-40B4-BE49-F238E27FC236}">
                <a16:creationId xmlns:a16="http://schemas.microsoft.com/office/drawing/2014/main" id="{C858CCE5-68CF-42B5-8D5D-7E5608000D02}"/>
              </a:ext>
            </a:extLst>
          </p:cNvPr>
          <p:cNvPicPr>
            <a:picLocks noChangeAspect="1" noChangeArrowheads="1"/>
          </p:cNvPicPr>
          <p:nvPr/>
        </p:nvPicPr>
        <p:blipFill>
          <a:blip r:embed="rId6" cstate="print">
            <a:clrChange>
              <a:clrFrom>
                <a:srgbClr val="FFFFFF"/>
              </a:clrFrom>
              <a:clrTo>
                <a:srgbClr val="FFFFFF">
                  <a:alpha val="0"/>
                </a:srgbClr>
              </a:clrTo>
            </a:clrChange>
            <a:extLst>
              <a:ext uri="{28A0092B-C50C-407E-A947-70E740481C1C}">
                <a14:useLocalDpi xmlns:a14="http://schemas.microsoft.com/office/drawing/2010/main" val="0"/>
              </a:ext>
            </a:extLst>
          </a:blip>
          <a:srcRect r="41150"/>
          <a:stretch>
            <a:fillRect/>
          </a:stretch>
        </p:blipFill>
        <p:spPr bwMode="auto">
          <a:xfrm>
            <a:off x="1726267" y="2148028"/>
            <a:ext cx="4369734" cy="54922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221" name="Rectangle 2">
            <a:extLst>
              <a:ext uri="{FF2B5EF4-FFF2-40B4-BE49-F238E27FC236}">
                <a16:creationId xmlns:a16="http://schemas.microsoft.com/office/drawing/2014/main" id="{E9B79100-C5ED-420C-BEA4-D58BFB087A67}"/>
              </a:ext>
            </a:extLst>
          </p:cNvPr>
          <p:cNvSpPr>
            <a:spLocks noChangeArrowheads="1"/>
          </p:cNvSpPr>
          <p:nvPr/>
        </p:nvSpPr>
        <p:spPr bwMode="auto">
          <a:xfrm>
            <a:off x="5098677" y="3017199"/>
            <a:ext cx="1344706" cy="456640"/>
          </a:xfrm>
          <a:prstGeom prst="rect">
            <a:avLst/>
          </a:prstGeom>
          <a:solidFill>
            <a:schemeClr val="bg1"/>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defTabSz="1019175">
              <a:defRPr sz="4000" baseline="-8000">
                <a:solidFill>
                  <a:srgbClr val="BA1222"/>
                </a:solidFill>
                <a:latin typeface="Myriad Pro" pitchFamily="34" charset="0"/>
              </a:defRPr>
            </a:lvl1pPr>
            <a:lvl2pPr marL="742950" indent="-285750" defTabSz="1019175">
              <a:defRPr sz="4000" baseline="-8000">
                <a:solidFill>
                  <a:srgbClr val="BA1222"/>
                </a:solidFill>
                <a:latin typeface="Myriad Pro" pitchFamily="34" charset="0"/>
              </a:defRPr>
            </a:lvl2pPr>
            <a:lvl3pPr marL="1143000" indent="-228600" defTabSz="1019175">
              <a:defRPr sz="4000" baseline="-8000">
                <a:solidFill>
                  <a:srgbClr val="BA1222"/>
                </a:solidFill>
                <a:latin typeface="Myriad Pro" pitchFamily="34" charset="0"/>
              </a:defRPr>
            </a:lvl3pPr>
            <a:lvl4pPr marL="1600200" indent="-228600" defTabSz="1019175">
              <a:defRPr sz="4000" baseline="-8000">
                <a:solidFill>
                  <a:srgbClr val="BA1222"/>
                </a:solidFill>
                <a:latin typeface="Myriad Pro" pitchFamily="34" charset="0"/>
              </a:defRPr>
            </a:lvl4pPr>
            <a:lvl5pPr marL="2057400" indent="-228600" defTabSz="1019175">
              <a:defRPr sz="4000" baseline="-8000">
                <a:solidFill>
                  <a:srgbClr val="BA1222"/>
                </a:solidFill>
                <a:latin typeface="Myriad Pro" pitchFamily="34" charset="0"/>
              </a:defRPr>
            </a:lvl5pPr>
            <a:lvl6pPr marL="2514600" indent="-228600" defTabSz="1019175" eaLnBrk="0" fontAlgn="base" hangingPunct="0">
              <a:spcBef>
                <a:spcPct val="0"/>
              </a:spcBef>
              <a:spcAft>
                <a:spcPct val="0"/>
              </a:spcAft>
              <a:defRPr sz="4000" baseline="-8000">
                <a:solidFill>
                  <a:srgbClr val="BA1222"/>
                </a:solidFill>
                <a:latin typeface="Myriad Pro" pitchFamily="34" charset="0"/>
              </a:defRPr>
            </a:lvl6pPr>
            <a:lvl7pPr marL="2971800" indent="-228600" defTabSz="1019175" eaLnBrk="0" fontAlgn="base" hangingPunct="0">
              <a:spcBef>
                <a:spcPct val="0"/>
              </a:spcBef>
              <a:spcAft>
                <a:spcPct val="0"/>
              </a:spcAft>
              <a:defRPr sz="4000" baseline="-8000">
                <a:solidFill>
                  <a:srgbClr val="BA1222"/>
                </a:solidFill>
                <a:latin typeface="Myriad Pro" pitchFamily="34" charset="0"/>
              </a:defRPr>
            </a:lvl7pPr>
            <a:lvl8pPr marL="3429000" indent="-228600" defTabSz="1019175" eaLnBrk="0" fontAlgn="base" hangingPunct="0">
              <a:spcBef>
                <a:spcPct val="0"/>
              </a:spcBef>
              <a:spcAft>
                <a:spcPct val="0"/>
              </a:spcAft>
              <a:defRPr sz="4000" baseline="-8000">
                <a:solidFill>
                  <a:srgbClr val="BA1222"/>
                </a:solidFill>
                <a:latin typeface="Myriad Pro" pitchFamily="34" charset="0"/>
              </a:defRPr>
            </a:lvl8pPr>
            <a:lvl9pPr marL="3886200" indent="-228600" defTabSz="1019175" eaLnBrk="0" fontAlgn="base" hangingPunct="0">
              <a:spcBef>
                <a:spcPct val="0"/>
              </a:spcBef>
              <a:spcAft>
                <a:spcPct val="0"/>
              </a:spcAft>
              <a:defRPr sz="4000" baseline="-8000">
                <a:solidFill>
                  <a:srgbClr val="BA1222"/>
                </a:solidFill>
                <a:latin typeface="Myriad Pro" pitchFamily="34" charset="0"/>
              </a:defRPr>
            </a:lvl9pPr>
          </a:lstStyle>
          <a:p>
            <a:pPr eaLnBrk="1" hangingPunct="1"/>
            <a:endParaRPr lang="en-US" altLang="en-US" sz="3530"/>
          </a:p>
        </p:txBody>
      </p:sp>
      <p:sp>
        <p:nvSpPr>
          <p:cNvPr id="9222" name="Rectangle 6">
            <a:extLst>
              <a:ext uri="{FF2B5EF4-FFF2-40B4-BE49-F238E27FC236}">
                <a16:creationId xmlns:a16="http://schemas.microsoft.com/office/drawing/2014/main" id="{B4D3B84E-8386-4201-9D51-1148C5214207}"/>
              </a:ext>
            </a:extLst>
          </p:cNvPr>
          <p:cNvSpPr>
            <a:spLocks noChangeArrowheads="1"/>
          </p:cNvSpPr>
          <p:nvPr/>
        </p:nvSpPr>
        <p:spPr bwMode="auto">
          <a:xfrm>
            <a:off x="5670177" y="3635609"/>
            <a:ext cx="773206" cy="1248055"/>
          </a:xfrm>
          <a:prstGeom prst="rect">
            <a:avLst/>
          </a:prstGeom>
          <a:solidFill>
            <a:schemeClr val="bg1"/>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defTabSz="1019175">
              <a:defRPr sz="4000" baseline="-8000">
                <a:solidFill>
                  <a:srgbClr val="BA1222"/>
                </a:solidFill>
                <a:latin typeface="Myriad Pro" pitchFamily="34" charset="0"/>
              </a:defRPr>
            </a:lvl1pPr>
            <a:lvl2pPr marL="742950" indent="-285750" defTabSz="1019175">
              <a:defRPr sz="4000" baseline="-8000">
                <a:solidFill>
                  <a:srgbClr val="BA1222"/>
                </a:solidFill>
                <a:latin typeface="Myriad Pro" pitchFamily="34" charset="0"/>
              </a:defRPr>
            </a:lvl2pPr>
            <a:lvl3pPr marL="1143000" indent="-228600" defTabSz="1019175">
              <a:defRPr sz="4000" baseline="-8000">
                <a:solidFill>
                  <a:srgbClr val="BA1222"/>
                </a:solidFill>
                <a:latin typeface="Myriad Pro" pitchFamily="34" charset="0"/>
              </a:defRPr>
            </a:lvl3pPr>
            <a:lvl4pPr marL="1600200" indent="-228600" defTabSz="1019175">
              <a:defRPr sz="4000" baseline="-8000">
                <a:solidFill>
                  <a:srgbClr val="BA1222"/>
                </a:solidFill>
                <a:latin typeface="Myriad Pro" pitchFamily="34" charset="0"/>
              </a:defRPr>
            </a:lvl4pPr>
            <a:lvl5pPr marL="2057400" indent="-228600" defTabSz="1019175">
              <a:defRPr sz="4000" baseline="-8000">
                <a:solidFill>
                  <a:srgbClr val="BA1222"/>
                </a:solidFill>
                <a:latin typeface="Myriad Pro" pitchFamily="34" charset="0"/>
              </a:defRPr>
            </a:lvl5pPr>
            <a:lvl6pPr marL="2514600" indent="-228600" defTabSz="1019175" eaLnBrk="0" fontAlgn="base" hangingPunct="0">
              <a:spcBef>
                <a:spcPct val="0"/>
              </a:spcBef>
              <a:spcAft>
                <a:spcPct val="0"/>
              </a:spcAft>
              <a:defRPr sz="4000" baseline="-8000">
                <a:solidFill>
                  <a:srgbClr val="BA1222"/>
                </a:solidFill>
                <a:latin typeface="Myriad Pro" pitchFamily="34" charset="0"/>
              </a:defRPr>
            </a:lvl6pPr>
            <a:lvl7pPr marL="2971800" indent="-228600" defTabSz="1019175" eaLnBrk="0" fontAlgn="base" hangingPunct="0">
              <a:spcBef>
                <a:spcPct val="0"/>
              </a:spcBef>
              <a:spcAft>
                <a:spcPct val="0"/>
              </a:spcAft>
              <a:defRPr sz="4000" baseline="-8000">
                <a:solidFill>
                  <a:srgbClr val="BA1222"/>
                </a:solidFill>
                <a:latin typeface="Myriad Pro" pitchFamily="34" charset="0"/>
              </a:defRPr>
            </a:lvl7pPr>
            <a:lvl8pPr marL="3429000" indent="-228600" defTabSz="1019175" eaLnBrk="0" fontAlgn="base" hangingPunct="0">
              <a:spcBef>
                <a:spcPct val="0"/>
              </a:spcBef>
              <a:spcAft>
                <a:spcPct val="0"/>
              </a:spcAft>
              <a:defRPr sz="4000" baseline="-8000">
                <a:solidFill>
                  <a:srgbClr val="BA1222"/>
                </a:solidFill>
                <a:latin typeface="Myriad Pro" pitchFamily="34" charset="0"/>
              </a:defRPr>
            </a:lvl8pPr>
            <a:lvl9pPr marL="3886200" indent="-228600" defTabSz="1019175" eaLnBrk="0" fontAlgn="base" hangingPunct="0">
              <a:spcBef>
                <a:spcPct val="0"/>
              </a:spcBef>
              <a:spcAft>
                <a:spcPct val="0"/>
              </a:spcAft>
              <a:defRPr sz="4000" baseline="-8000">
                <a:solidFill>
                  <a:srgbClr val="BA1222"/>
                </a:solidFill>
                <a:latin typeface="Myriad Pro" pitchFamily="34" charset="0"/>
              </a:defRPr>
            </a:lvl9pPr>
          </a:lstStyle>
          <a:p>
            <a:pPr eaLnBrk="1" hangingPunct="1"/>
            <a:endParaRPr lang="en-US" altLang="en-US" sz="3530"/>
          </a:p>
        </p:txBody>
      </p:sp>
      <p:sp>
        <p:nvSpPr>
          <p:cNvPr id="9223" name="Rectangle 7">
            <a:extLst>
              <a:ext uri="{FF2B5EF4-FFF2-40B4-BE49-F238E27FC236}">
                <a16:creationId xmlns:a16="http://schemas.microsoft.com/office/drawing/2014/main" id="{3C52B2D3-9BEB-434C-B60E-99F7081A6D0E}"/>
              </a:ext>
            </a:extLst>
          </p:cNvPr>
          <p:cNvSpPr>
            <a:spLocks noChangeArrowheads="1"/>
          </p:cNvSpPr>
          <p:nvPr/>
        </p:nvSpPr>
        <p:spPr bwMode="auto">
          <a:xfrm>
            <a:off x="5423648" y="4894169"/>
            <a:ext cx="1344706" cy="456640"/>
          </a:xfrm>
          <a:prstGeom prst="rect">
            <a:avLst/>
          </a:prstGeom>
          <a:solidFill>
            <a:schemeClr val="bg1"/>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defTabSz="1019175">
              <a:defRPr sz="4000" baseline="-8000">
                <a:solidFill>
                  <a:srgbClr val="BA1222"/>
                </a:solidFill>
                <a:latin typeface="Myriad Pro" pitchFamily="34" charset="0"/>
              </a:defRPr>
            </a:lvl1pPr>
            <a:lvl2pPr marL="742950" indent="-285750" defTabSz="1019175">
              <a:defRPr sz="4000" baseline="-8000">
                <a:solidFill>
                  <a:srgbClr val="BA1222"/>
                </a:solidFill>
                <a:latin typeface="Myriad Pro" pitchFamily="34" charset="0"/>
              </a:defRPr>
            </a:lvl2pPr>
            <a:lvl3pPr marL="1143000" indent="-228600" defTabSz="1019175">
              <a:defRPr sz="4000" baseline="-8000">
                <a:solidFill>
                  <a:srgbClr val="BA1222"/>
                </a:solidFill>
                <a:latin typeface="Myriad Pro" pitchFamily="34" charset="0"/>
              </a:defRPr>
            </a:lvl3pPr>
            <a:lvl4pPr marL="1600200" indent="-228600" defTabSz="1019175">
              <a:defRPr sz="4000" baseline="-8000">
                <a:solidFill>
                  <a:srgbClr val="BA1222"/>
                </a:solidFill>
                <a:latin typeface="Myriad Pro" pitchFamily="34" charset="0"/>
              </a:defRPr>
            </a:lvl4pPr>
            <a:lvl5pPr marL="2057400" indent="-228600" defTabSz="1019175">
              <a:defRPr sz="4000" baseline="-8000">
                <a:solidFill>
                  <a:srgbClr val="BA1222"/>
                </a:solidFill>
                <a:latin typeface="Myriad Pro" pitchFamily="34" charset="0"/>
              </a:defRPr>
            </a:lvl5pPr>
            <a:lvl6pPr marL="2514600" indent="-228600" defTabSz="1019175" eaLnBrk="0" fontAlgn="base" hangingPunct="0">
              <a:spcBef>
                <a:spcPct val="0"/>
              </a:spcBef>
              <a:spcAft>
                <a:spcPct val="0"/>
              </a:spcAft>
              <a:defRPr sz="4000" baseline="-8000">
                <a:solidFill>
                  <a:srgbClr val="BA1222"/>
                </a:solidFill>
                <a:latin typeface="Myriad Pro" pitchFamily="34" charset="0"/>
              </a:defRPr>
            </a:lvl6pPr>
            <a:lvl7pPr marL="2971800" indent="-228600" defTabSz="1019175" eaLnBrk="0" fontAlgn="base" hangingPunct="0">
              <a:spcBef>
                <a:spcPct val="0"/>
              </a:spcBef>
              <a:spcAft>
                <a:spcPct val="0"/>
              </a:spcAft>
              <a:defRPr sz="4000" baseline="-8000">
                <a:solidFill>
                  <a:srgbClr val="BA1222"/>
                </a:solidFill>
                <a:latin typeface="Myriad Pro" pitchFamily="34" charset="0"/>
              </a:defRPr>
            </a:lvl7pPr>
            <a:lvl8pPr marL="3429000" indent="-228600" defTabSz="1019175" eaLnBrk="0" fontAlgn="base" hangingPunct="0">
              <a:spcBef>
                <a:spcPct val="0"/>
              </a:spcBef>
              <a:spcAft>
                <a:spcPct val="0"/>
              </a:spcAft>
              <a:defRPr sz="4000" baseline="-8000">
                <a:solidFill>
                  <a:srgbClr val="BA1222"/>
                </a:solidFill>
                <a:latin typeface="Myriad Pro" pitchFamily="34" charset="0"/>
              </a:defRPr>
            </a:lvl8pPr>
            <a:lvl9pPr marL="3886200" indent="-228600" defTabSz="1019175" eaLnBrk="0" fontAlgn="base" hangingPunct="0">
              <a:spcBef>
                <a:spcPct val="0"/>
              </a:spcBef>
              <a:spcAft>
                <a:spcPct val="0"/>
              </a:spcAft>
              <a:defRPr sz="4000" baseline="-8000">
                <a:solidFill>
                  <a:srgbClr val="BA1222"/>
                </a:solidFill>
                <a:latin typeface="Myriad Pro" pitchFamily="34" charset="0"/>
              </a:defRPr>
            </a:lvl9pPr>
          </a:lstStyle>
          <a:p>
            <a:pPr eaLnBrk="1" hangingPunct="1"/>
            <a:endParaRPr lang="en-US" altLang="en-US" sz="3530"/>
          </a:p>
        </p:txBody>
      </p:sp>
      <p:pic>
        <p:nvPicPr>
          <p:cNvPr id="3" name="Blade Break In - Slide 03">
            <a:hlinkClick r:id="" action="ppaction://media"/>
            <a:extLst>
              <a:ext uri="{FF2B5EF4-FFF2-40B4-BE49-F238E27FC236}">
                <a16:creationId xmlns:a16="http://schemas.microsoft.com/office/drawing/2014/main" id="{DB6214F5-8FC7-4754-8E15-98D4755CF8A0}"/>
              </a:ext>
            </a:extLst>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4629150" y="6416675"/>
            <a:ext cx="609600" cy="609600"/>
          </a:xfrm>
          <a:prstGeom prst="rect">
            <a:avLst/>
          </a:prstGeom>
        </p:spPr>
      </p:pic>
    </p:spTree>
  </p:cSld>
  <p:clrMapOvr>
    <a:masterClrMapping/>
  </p:clrMapOvr>
  <p:transition spd="med" advTm="28000"/>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1" presetClass="entr" presetSubtype="1"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1)">
                                      <p:cBhvr>
                                        <p:cTn id="7" dur="2000"/>
                                        <p:tgtEl>
                                          <p:spTgt spid="2"/>
                                        </p:tgtEl>
                                      </p:cBhvr>
                                    </p:animEffect>
                                  </p:childTnLst>
                                </p:cTn>
                              </p:par>
                            </p:childTnLst>
                          </p:cTn>
                        </p:par>
                        <p:par>
                          <p:cTn id="8" fill="hold" nodeType="afterGroup">
                            <p:stCondLst>
                              <p:cond delay="2000"/>
                            </p:stCondLst>
                            <p:childTnLst>
                              <p:par>
                                <p:cTn id="9" presetID="21" presetClass="entr" presetSubtype="1" fill="hold" nodeType="afterEffect">
                                  <p:stCondLst>
                                    <p:cond delay="0"/>
                                  </p:stCondLst>
                                  <p:childTnLst>
                                    <p:set>
                                      <p:cBhvr>
                                        <p:cTn id="10" dur="1" fill="hold">
                                          <p:stCondLst>
                                            <p:cond delay="0"/>
                                          </p:stCondLst>
                                        </p:cTn>
                                        <p:tgtEl>
                                          <p:spTgt spid="5124"/>
                                        </p:tgtEl>
                                        <p:attrNameLst>
                                          <p:attrName>style.visibility</p:attrName>
                                        </p:attrNameLst>
                                      </p:cBhvr>
                                      <p:to>
                                        <p:strVal val="visible"/>
                                      </p:to>
                                    </p:set>
                                    <p:animEffect transition="in" filter="wheel(1)">
                                      <p:cBhvr>
                                        <p:cTn id="11" dur="2000"/>
                                        <p:tgtEl>
                                          <p:spTgt spid="5124"/>
                                        </p:tgtEl>
                                      </p:cBhvr>
                                    </p:animEffect>
                                  </p:childTnLst>
                                </p:cTn>
                              </p:par>
                            </p:childTnLst>
                          </p:cTn>
                        </p:par>
                        <p:par>
                          <p:cTn id="12" fill="hold">
                            <p:stCondLst>
                              <p:cond delay="4000"/>
                            </p:stCondLst>
                            <p:childTnLst>
                              <p:par>
                                <p:cTn id="13" presetID="1" presetClass="mediacall" presetSubtype="0" fill="hold" nodeType="afterEffect">
                                  <p:stCondLst>
                                    <p:cond delay="0"/>
                                  </p:stCondLst>
                                  <p:childTnLst>
                                    <p:cmd type="call" cmd="playFrom(0.0)">
                                      <p:cBhvr>
                                        <p:cTn id="14" dur="26208"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showWhenStopped="0">
                <p:cTn id="15" fill="hold" display="0">
                  <p:stCondLst>
                    <p:cond delay="indefinite"/>
                  </p:stCondLst>
                  <p:endCondLst>
                    <p:cond evt="onStopAudio" delay="0">
                      <p:tgtEl>
                        <p:sldTgt/>
                      </p:tgtEl>
                    </p:cond>
                  </p:endCondLst>
                </p:cTn>
                <p:tgtEl>
                  <p:spTgt spid="3"/>
                </p:tgtEl>
              </p:cMediaNode>
            </p:audio>
          </p:childTnLst>
        </p:cTn>
      </p:par>
    </p:tnLst>
    <p:bldLst>
      <p:bldP spid="2" grpId="0" animBg="1"/>
    </p:bldLst>
  </p:timing>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266" name="Rectangle 2">
            <a:extLst>
              <a:ext uri="{FF2B5EF4-FFF2-40B4-BE49-F238E27FC236}">
                <a16:creationId xmlns:a16="http://schemas.microsoft.com/office/drawing/2014/main" id="{5A77D107-8427-466F-9549-C8D565BDECC8}"/>
              </a:ext>
            </a:extLst>
          </p:cNvPr>
          <p:cNvSpPr>
            <a:spLocks noChangeArrowheads="1"/>
          </p:cNvSpPr>
          <p:nvPr/>
        </p:nvSpPr>
        <p:spPr bwMode="auto">
          <a:xfrm>
            <a:off x="1613647" y="456640"/>
            <a:ext cx="7026088" cy="2819681"/>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4000" baseline="-8000">
                <a:solidFill>
                  <a:srgbClr val="BA1222"/>
                </a:solidFill>
                <a:latin typeface="Myriad Pro" pitchFamily="34" charset="0"/>
              </a:defRPr>
            </a:lvl1pPr>
            <a:lvl2pPr marL="742950" indent="-285750">
              <a:defRPr sz="4000" baseline="-8000">
                <a:solidFill>
                  <a:srgbClr val="BA1222"/>
                </a:solidFill>
                <a:latin typeface="Myriad Pro" pitchFamily="34" charset="0"/>
              </a:defRPr>
            </a:lvl2pPr>
            <a:lvl3pPr marL="1143000" indent="-228600">
              <a:defRPr sz="4000" baseline="-8000">
                <a:solidFill>
                  <a:srgbClr val="BA1222"/>
                </a:solidFill>
                <a:latin typeface="Myriad Pro" pitchFamily="34" charset="0"/>
              </a:defRPr>
            </a:lvl3pPr>
            <a:lvl4pPr marL="1600200" indent="-228600">
              <a:defRPr sz="4000" baseline="-8000">
                <a:solidFill>
                  <a:srgbClr val="BA1222"/>
                </a:solidFill>
                <a:latin typeface="Myriad Pro" pitchFamily="34" charset="0"/>
              </a:defRPr>
            </a:lvl4pPr>
            <a:lvl5pPr marL="2057400" indent="-228600">
              <a:defRPr sz="4000" baseline="-8000">
                <a:solidFill>
                  <a:srgbClr val="BA1222"/>
                </a:solidFill>
                <a:latin typeface="Myriad Pro" pitchFamily="34" charset="0"/>
              </a:defRPr>
            </a:lvl5pPr>
            <a:lvl6pPr marL="2514600" indent="-228600" eaLnBrk="0" fontAlgn="base" hangingPunct="0">
              <a:spcBef>
                <a:spcPct val="0"/>
              </a:spcBef>
              <a:spcAft>
                <a:spcPct val="0"/>
              </a:spcAft>
              <a:defRPr sz="4000" baseline="-8000">
                <a:solidFill>
                  <a:srgbClr val="BA1222"/>
                </a:solidFill>
                <a:latin typeface="Myriad Pro" pitchFamily="34" charset="0"/>
              </a:defRPr>
            </a:lvl6pPr>
            <a:lvl7pPr marL="2971800" indent="-228600" eaLnBrk="0" fontAlgn="base" hangingPunct="0">
              <a:spcBef>
                <a:spcPct val="0"/>
              </a:spcBef>
              <a:spcAft>
                <a:spcPct val="0"/>
              </a:spcAft>
              <a:defRPr sz="4000" baseline="-8000">
                <a:solidFill>
                  <a:srgbClr val="BA1222"/>
                </a:solidFill>
                <a:latin typeface="Myriad Pro" pitchFamily="34" charset="0"/>
              </a:defRPr>
            </a:lvl7pPr>
            <a:lvl8pPr marL="3429000" indent="-228600" eaLnBrk="0" fontAlgn="base" hangingPunct="0">
              <a:spcBef>
                <a:spcPct val="0"/>
              </a:spcBef>
              <a:spcAft>
                <a:spcPct val="0"/>
              </a:spcAft>
              <a:defRPr sz="4000" baseline="-8000">
                <a:solidFill>
                  <a:srgbClr val="BA1222"/>
                </a:solidFill>
                <a:latin typeface="Myriad Pro" pitchFamily="34" charset="0"/>
              </a:defRPr>
            </a:lvl8pPr>
            <a:lvl9pPr marL="3886200" indent="-228600" eaLnBrk="0" fontAlgn="base" hangingPunct="0">
              <a:spcBef>
                <a:spcPct val="0"/>
              </a:spcBef>
              <a:spcAft>
                <a:spcPct val="0"/>
              </a:spcAft>
              <a:defRPr sz="4000" baseline="-8000">
                <a:solidFill>
                  <a:srgbClr val="BA1222"/>
                </a:solidFill>
                <a:latin typeface="Myriad Pro" pitchFamily="34" charset="0"/>
              </a:defRPr>
            </a:lvl9pPr>
          </a:lstStyle>
          <a:p>
            <a:pPr eaLnBrk="1" hangingPunct="1"/>
            <a:endParaRPr lang="en-US" altLang="en-US" sz="3530"/>
          </a:p>
        </p:txBody>
      </p:sp>
      <p:grpSp>
        <p:nvGrpSpPr>
          <p:cNvPr id="14340" name="Group 4">
            <a:extLst>
              <a:ext uri="{FF2B5EF4-FFF2-40B4-BE49-F238E27FC236}">
                <a16:creationId xmlns:a16="http://schemas.microsoft.com/office/drawing/2014/main" id="{AF114010-753B-4278-BEB7-539D8D9CCD3A}"/>
              </a:ext>
            </a:extLst>
          </p:cNvPr>
          <p:cNvGrpSpPr>
            <a:grpSpLocks/>
          </p:cNvGrpSpPr>
          <p:nvPr/>
        </p:nvGrpSpPr>
        <p:grpSpPr bwMode="auto">
          <a:xfrm>
            <a:off x="2084294" y="1748118"/>
            <a:ext cx="5325596" cy="4014507"/>
            <a:chOff x="1152" y="912"/>
            <a:chExt cx="3456" cy="2529"/>
          </a:xfrm>
        </p:grpSpPr>
        <p:pic>
          <p:nvPicPr>
            <p:cNvPr id="11269" name="Picture 5" descr="Break-In-New Tooth">
              <a:extLst>
                <a:ext uri="{FF2B5EF4-FFF2-40B4-BE49-F238E27FC236}">
                  <a16:creationId xmlns:a16="http://schemas.microsoft.com/office/drawing/2014/main" id="{B12965DF-7419-41E3-99D7-33195ED1F283}"/>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52" y="912"/>
              <a:ext cx="3456" cy="2529"/>
            </a:xfrm>
            <a:prstGeom prst="rect">
              <a:avLst/>
            </a:prstGeom>
            <a:noFill/>
            <a:ln w="2857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11270" name="Rectangle 6">
              <a:extLst>
                <a:ext uri="{FF2B5EF4-FFF2-40B4-BE49-F238E27FC236}">
                  <a16:creationId xmlns:a16="http://schemas.microsoft.com/office/drawing/2014/main" id="{E43AD36F-0AB6-48AF-A696-7C605144FD86}"/>
                </a:ext>
              </a:extLst>
            </p:cNvPr>
            <p:cNvSpPr>
              <a:spLocks noChangeArrowheads="1"/>
            </p:cNvSpPr>
            <p:nvPr/>
          </p:nvSpPr>
          <p:spPr bwMode="auto">
            <a:xfrm>
              <a:off x="1152" y="3072"/>
              <a:ext cx="2208" cy="336"/>
            </a:xfrm>
            <a:prstGeom prst="rect">
              <a:avLst/>
            </a:pr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9896" tIns="44948" rIns="89896" bIns="44948" anchor="ctr"/>
            <a:lstStyle>
              <a:lvl1pPr defTabSz="1019175">
                <a:defRPr sz="4000" baseline="-8000">
                  <a:solidFill>
                    <a:srgbClr val="BA1222"/>
                  </a:solidFill>
                  <a:latin typeface="Myriad Pro" pitchFamily="34" charset="0"/>
                </a:defRPr>
              </a:lvl1pPr>
              <a:lvl2pPr marL="742950" indent="-285750" defTabSz="1019175">
                <a:defRPr sz="4000" baseline="-8000">
                  <a:solidFill>
                    <a:srgbClr val="BA1222"/>
                  </a:solidFill>
                  <a:latin typeface="Myriad Pro" pitchFamily="34" charset="0"/>
                </a:defRPr>
              </a:lvl2pPr>
              <a:lvl3pPr marL="1143000" indent="-228600" defTabSz="1019175">
                <a:defRPr sz="4000" baseline="-8000">
                  <a:solidFill>
                    <a:srgbClr val="BA1222"/>
                  </a:solidFill>
                  <a:latin typeface="Myriad Pro" pitchFamily="34" charset="0"/>
                </a:defRPr>
              </a:lvl3pPr>
              <a:lvl4pPr marL="1600200" indent="-228600" defTabSz="1019175">
                <a:defRPr sz="4000" baseline="-8000">
                  <a:solidFill>
                    <a:srgbClr val="BA1222"/>
                  </a:solidFill>
                  <a:latin typeface="Myriad Pro" pitchFamily="34" charset="0"/>
                </a:defRPr>
              </a:lvl4pPr>
              <a:lvl5pPr marL="2057400" indent="-228600" defTabSz="1019175">
                <a:defRPr sz="4000" baseline="-8000">
                  <a:solidFill>
                    <a:srgbClr val="BA1222"/>
                  </a:solidFill>
                  <a:latin typeface="Myriad Pro" pitchFamily="34" charset="0"/>
                </a:defRPr>
              </a:lvl5pPr>
              <a:lvl6pPr marL="2514600" indent="-228600" defTabSz="1019175" eaLnBrk="0" fontAlgn="base" hangingPunct="0">
                <a:spcBef>
                  <a:spcPct val="0"/>
                </a:spcBef>
                <a:spcAft>
                  <a:spcPct val="0"/>
                </a:spcAft>
                <a:defRPr sz="4000" baseline="-8000">
                  <a:solidFill>
                    <a:srgbClr val="BA1222"/>
                  </a:solidFill>
                  <a:latin typeface="Myriad Pro" pitchFamily="34" charset="0"/>
                </a:defRPr>
              </a:lvl6pPr>
              <a:lvl7pPr marL="2971800" indent="-228600" defTabSz="1019175" eaLnBrk="0" fontAlgn="base" hangingPunct="0">
                <a:spcBef>
                  <a:spcPct val="0"/>
                </a:spcBef>
                <a:spcAft>
                  <a:spcPct val="0"/>
                </a:spcAft>
                <a:defRPr sz="4000" baseline="-8000">
                  <a:solidFill>
                    <a:srgbClr val="BA1222"/>
                  </a:solidFill>
                  <a:latin typeface="Myriad Pro" pitchFamily="34" charset="0"/>
                </a:defRPr>
              </a:lvl7pPr>
              <a:lvl8pPr marL="3429000" indent="-228600" defTabSz="1019175" eaLnBrk="0" fontAlgn="base" hangingPunct="0">
                <a:spcBef>
                  <a:spcPct val="0"/>
                </a:spcBef>
                <a:spcAft>
                  <a:spcPct val="0"/>
                </a:spcAft>
                <a:defRPr sz="4000" baseline="-8000">
                  <a:solidFill>
                    <a:srgbClr val="BA1222"/>
                  </a:solidFill>
                  <a:latin typeface="Myriad Pro" pitchFamily="34" charset="0"/>
                </a:defRPr>
              </a:lvl8pPr>
              <a:lvl9pPr marL="3886200" indent="-228600" defTabSz="1019175" eaLnBrk="0" fontAlgn="base" hangingPunct="0">
                <a:spcBef>
                  <a:spcPct val="0"/>
                </a:spcBef>
                <a:spcAft>
                  <a:spcPct val="0"/>
                </a:spcAft>
                <a:defRPr sz="4000" baseline="-8000">
                  <a:solidFill>
                    <a:srgbClr val="BA1222"/>
                  </a:solidFill>
                  <a:latin typeface="Myriad Pro" pitchFamily="34" charset="0"/>
                </a:defRPr>
              </a:lvl9pPr>
            </a:lstStyle>
            <a:p>
              <a:pPr algn="ctr" eaLnBrk="1" hangingPunct="1">
                <a:defRPr/>
              </a:pPr>
              <a:r>
                <a:rPr lang="en-US" altLang="en-US" sz="3530" baseline="0" dirty="0">
                  <a:solidFill>
                    <a:schemeClr val="bg1"/>
                  </a:solidFill>
                  <a:latin typeface="+mn-lt"/>
                </a:rPr>
                <a:t>Sharp Edge</a:t>
              </a:r>
            </a:p>
          </p:txBody>
        </p:sp>
      </p:grpSp>
      <p:sp>
        <p:nvSpPr>
          <p:cNvPr id="14339" name="Rectangle 4">
            <a:extLst>
              <a:ext uri="{FF2B5EF4-FFF2-40B4-BE49-F238E27FC236}">
                <a16:creationId xmlns:a16="http://schemas.microsoft.com/office/drawing/2014/main" id="{230A754E-ECAC-4E3B-B5CE-A99932C48761}"/>
              </a:ext>
            </a:extLst>
          </p:cNvPr>
          <p:cNvSpPr>
            <a:spLocks noChangeArrowheads="1"/>
          </p:cNvSpPr>
          <p:nvPr/>
        </p:nvSpPr>
        <p:spPr bwMode="auto">
          <a:xfrm>
            <a:off x="503300" y="557493"/>
            <a:ext cx="6521824" cy="5378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0673" tIns="40337" rIns="80673" bIns="40337"/>
          <a:lstStyle/>
          <a:p>
            <a:pPr defTabSz="899320">
              <a:defRPr/>
            </a:pPr>
            <a:r>
              <a:rPr lang="en-US" sz="4000" b="1" dirty="0">
                <a:solidFill>
                  <a:schemeClr val="bg1"/>
                </a:solidFill>
                <a:effectLst>
                  <a:outerShdw blurRad="38100" dist="38100" dir="2700000" algn="tl">
                    <a:srgbClr val="C0C0C0"/>
                  </a:outerShdw>
                </a:effectLst>
              </a:rPr>
              <a:t>The Sharp Edge</a:t>
            </a:r>
            <a:endParaRPr lang="en-US" sz="4000" b="1" dirty="0">
              <a:solidFill>
                <a:schemeClr val="bg1"/>
              </a:solidFill>
            </a:endParaRPr>
          </a:p>
        </p:txBody>
      </p:sp>
      <p:pic>
        <p:nvPicPr>
          <p:cNvPr id="2" name="Blade Break In - Slide 04">
            <a:hlinkClick r:id="" action="ppaction://media"/>
            <a:extLst>
              <a:ext uri="{FF2B5EF4-FFF2-40B4-BE49-F238E27FC236}">
                <a16:creationId xmlns:a16="http://schemas.microsoft.com/office/drawing/2014/main" id="{8D3E1C81-8468-4B61-AA2E-D5F6D9C6A7F6}"/>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4533900" y="6226175"/>
            <a:ext cx="609600" cy="609600"/>
          </a:xfrm>
          <a:prstGeom prst="rect">
            <a:avLst/>
          </a:prstGeom>
        </p:spPr>
      </p:pic>
    </p:spTree>
  </p:cSld>
  <p:clrMapOvr>
    <a:masterClrMapping/>
  </p:clrMapOvr>
  <p:transition spd="med" advTm="29400">
    <p:cover dir="ld"/>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grpId="0" nodeType="afterEffect">
                                  <p:stCondLst>
                                    <p:cond delay="0"/>
                                  </p:stCondLst>
                                  <p:childTnLst>
                                    <p:set>
                                      <p:cBhvr>
                                        <p:cTn id="6" dur="1" fill="hold">
                                          <p:stCondLst>
                                            <p:cond delay="0"/>
                                          </p:stCondLst>
                                        </p:cTn>
                                        <p:tgtEl>
                                          <p:spTgt spid="14339"/>
                                        </p:tgtEl>
                                        <p:attrNameLst>
                                          <p:attrName>style.visibility</p:attrName>
                                        </p:attrNameLst>
                                      </p:cBhvr>
                                      <p:to>
                                        <p:strVal val="visible"/>
                                      </p:to>
                                    </p:set>
                                    <p:animEffect transition="in" filter="dissolve">
                                      <p:cBhvr>
                                        <p:cTn id="7" dur="500"/>
                                        <p:tgtEl>
                                          <p:spTgt spid="14339"/>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nodeType="clickEffect">
                                  <p:stCondLst>
                                    <p:cond delay="0"/>
                                  </p:stCondLst>
                                  <p:childTnLst>
                                    <p:set>
                                      <p:cBhvr>
                                        <p:cTn id="11" dur="1" fill="hold">
                                          <p:stCondLst>
                                            <p:cond delay="0"/>
                                          </p:stCondLst>
                                        </p:cTn>
                                        <p:tgtEl>
                                          <p:spTgt spid="14340"/>
                                        </p:tgtEl>
                                        <p:attrNameLst>
                                          <p:attrName>style.visibility</p:attrName>
                                        </p:attrNameLst>
                                      </p:cBhvr>
                                      <p:to>
                                        <p:strVal val="visible"/>
                                      </p:to>
                                    </p:set>
                                    <p:animEffect transition="in" filter="dissolve">
                                      <p:cBhvr>
                                        <p:cTn id="12" dur="500"/>
                                        <p:tgtEl>
                                          <p:spTgt spid="14340"/>
                                        </p:tgtEl>
                                      </p:cBhvr>
                                    </p:animEffect>
                                  </p:childTnLst>
                                </p:cTn>
                              </p:par>
                            </p:childTnLst>
                          </p:cTn>
                        </p:par>
                        <p:par>
                          <p:cTn id="13" fill="hold">
                            <p:stCondLst>
                              <p:cond delay="500"/>
                            </p:stCondLst>
                            <p:childTnLst>
                              <p:par>
                                <p:cTn id="14" presetID="1" presetClass="mediacall" presetSubtype="0" fill="hold" nodeType="afterEffect">
                                  <p:stCondLst>
                                    <p:cond delay="0"/>
                                  </p:stCondLst>
                                  <p:childTnLst>
                                    <p:cmd type="call" cmd="playFrom(0.0)">
                                      <p:cBhvr>
                                        <p:cTn id="15" dur="27480"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showWhenStopped="0">
                <p:cTn id="16" fill="hold" display="0">
                  <p:stCondLst>
                    <p:cond delay="indefinite"/>
                  </p:stCondLst>
                  <p:endCondLst>
                    <p:cond evt="onStopAudio" delay="0">
                      <p:tgtEl>
                        <p:sldTgt/>
                      </p:tgtEl>
                    </p:cond>
                  </p:endCondLst>
                </p:cTn>
                <p:tgtEl>
                  <p:spTgt spid="2"/>
                </p:tgtEl>
              </p:cMediaNode>
            </p:audio>
          </p:childTnLst>
        </p:cTn>
      </p:par>
    </p:tnLst>
    <p:bldLst>
      <p:bldP spid="14339" grpId="0"/>
    </p:bldLst>
  </p:timing>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15362" name="Picture 2" descr="Break-In Picture of ToothTips">
            <a:extLst>
              <a:ext uri="{FF2B5EF4-FFF2-40B4-BE49-F238E27FC236}">
                <a16:creationId xmlns:a16="http://schemas.microsoft.com/office/drawing/2014/main" id="{B7B1BC5B-3857-4CDD-BFE7-8AA89CF1644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748118" y="1680883"/>
            <a:ext cx="5102879" cy="3943070"/>
          </a:xfrm>
          <a:prstGeom prst="rect">
            <a:avLst/>
          </a:prstGeom>
          <a:noFill/>
          <a:ln w="2857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14339" name="Rectangle 4">
            <a:extLst>
              <a:ext uri="{FF2B5EF4-FFF2-40B4-BE49-F238E27FC236}">
                <a16:creationId xmlns:a16="http://schemas.microsoft.com/office/drawing/2014/main" id="{74D57CCD-2E65-4100-AF91-14EB628E8228}"/>
              </a:ext>
            </a:extLst>
          </p:cNvPr>
          <p:cNvSpPr>
            <a:spLocks noChangeArrowheads="1"/>
          </p:cNvSpPr>
          <p:nvPr/>
        </p:nvSpPr>
        <p:spPr bwMode="auto">
          <a:xfrm>
            <a:off x="470647" y="470647"/>
            <a:ext cx="6521824" cy="5378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0673" tIns="40337" rIns="80673" bIns="40337"/>
          <a:lstStyle/>
          <a:p>
            <a:pPr defTabSz="899320">
              <a:defRPr/>
            </a:pPr>
            <a:r>
              <a:rPr lang="en-US" sz="4000" b="1" dirty="0">
                <a:solidFill>
                  <a:schemeClr val="bg1"/>
                </a:solidFill>
                <a:effectLst>
                  <a:outerShdw blurRad="38100" dist="38100" dir="2700000" algn="tl">
                    <a:srgbClr val="C0C0C0"/>
                  </a:outerShdw>
                </a:effectLst>
              </a:rPr>
              <a:t>Edge Comparison</a:t>
            </a:r>
            <a:endParaRPr lang="en-US" sz="4000" b="1" dirty="0">
              <a:solidFill>
                <a:schemeClr val="bg1"/>
              </a:solidFill>
            </a:endParaRPr>
          </a:p>
        </p:txBody>
      </p:sp>
      <p:pic>
        <p:nvPicPr>
          <p:cNvPr id="2" name="Blade Break In - Slide 05">
            <a:hlinkClick r:id="" action="ppaction://media"/>
            <a:extLst>
              <a:ext uri="{FF2B5EF4-FFF2-40B4-BE49-F238E27FC236}">
                <a16:creationId xmlns:a16="http://schemas.microsoft.com/office/drawing/2014/main" id="{CAA9AEC7-3F37-4B69-BC5E-04ACBEC29FBB}"/>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4299557" y="6294032"/>
            <a:ext cx="609600" cy="609600"/>
          </a:xfrm>
          <a:prstGeom prst="rect">
            <a:avLst/>
          </a:prstGeom>
        </p:spPr>
      </p:pic>
    </p:spTree>
  </p:cSld>
  <p:clrMapOvr>
    <a:masterClrMapping/>
  </p:clrMapOvr>
  <p:transition spd="med" advTm="33500">
    <p:cover dir="ld"/>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4" fill="hold" grpId="0" nodeType="afterEffect">
                                  <p:stCondLst>
                                    <p:cond delay="0"/>
                                  </p:stCondLst>
                                  <p:childTnLst>
                                    <p:set>
                                      <p:cBhvr>
                                        <p:cTn id="6" dur="1" fill="hold">
                                          <p:stCondLst>
                                            <p:cond delay="0"/>
                                          </p:stCondLst>
                                        </p:cTn>
                                        <p:tgtEl>
                                          <p:spTgt spid="14339"/>
                                        </p:tgtEl>
                                        <p:attrNameLst>
                                          <p:attrName>style.visibility</p:attrName>
                                        </p:attrNameLst>
                                      </p:cBhvr>
                                      <p:to>
                                        <p:strVal val="visible"/>
                                      </p:to>
                                    </p:set>
                                    <p:anim calcmode="lin" valueType="num">
                                      <p:cBhvr additive="base">
                                        <p:cTn id="7" dur="500" fill="hold"/>
                                        <p:tgtEl>
                                          <p:spTgt spid="14339"/>
                                        </p:tgtEl>
                                        <p:attrNameLst>
                                          <p:attrName>ppt_x</p:attrName>
                                        </p:attrNameLst>
                                      </p:cBhvr>
                                      <p:tavLst>
                                        <p:tav tm="0">
                                          <p:val>
                                            <p:strVal val="#ppt_x"/>
                                          </p:val>
                                        </p:tav>
                                        <p:tav tm="100000">
                                          <p:val>
                                            <p:strVal val="#ppt_x"/>
                                          </p:val>
                                        </p:tav>
                                      </p:tavLst>
                                    </p:anim>
                                    <p:anim calcmode="lin" valueType="num">
                                      <p:cBhvr additive="base">
                                        <p:cTn id="8" dur="500" fill="hold"/>
                                        <p:tgtEl>
                                          <p:spTgt spid="14339"/>
                                        </p:tgtEl>
                                        <p:attrNameLst>
                                          <p:attrName>ppt_y</p:attrName>
                                        </p:attrNameLst>
                                      </p:cBhvr>
                                      <p:tavLst>
                                        <p:tav tm="0">
                                          <p:val>
                                            <p:strVal val="1+#ppt_h/2"/>
                                          </p:val>
                                        </p:tav>
                                        <p:tav tm="100000">
                                          <p:val>
                                            <p:strVal val="#ppt_y"/>
                                          </p:val>
                                        </p:tav>
                                      </p:tavLst>
                                    </p:anim>
                                  </p:childTnLst>
                                </p:cTn>
                              </p:par>
                            </p:childTnLst>
                          </p:cTn>
                        </p:par>
                        <p:par>
                          <p:cTn id="9" fill="hold" nodeType="afterGroup">
                            <p:stCondLst>
                              <p:cond delay="500"/>
                            </p:stCondLst>
                            <p:childTnLst>
                              <p:par>
                                <p:cTn id="10" presetID="9" presetClass="entr" presetSubtype="0" fill="hold" nodeType="afterEffect">
                                  <p:stCondLst>
                                    <p:cond delay="500"/>
                                  </p:stCondLst>
                                  <p:childTnLst>
                                    <p:set>
                                      <p:cBhvr>
                                        <p:cTn id="11" dur="1" fill="hold">
                                          <p:stCondLst>
                                            <p:cond delay="0"/>
                                          </p:stCondLst>
                                        </p:cTn>
                                        <p:tgtEl>
                                          <p:spTgt spid="15362"/>
                                        </p:tgtEl>
                                        <p:attrNameLst>
                                          <p:attrName>style.visibility</p:attrName>
                                        </p:attrNameLst>
                                      </p:cBhvr>
                                      <p:to>
                                        <p:strVal val="visible"/>
                                      </p:to>
                                    </p:set>
                                    <p:animEffect transition="in" filter="dissolve">
                                      <p:cBhvr>
                                        <p:cTn id="12" dur="500"/>
                                        <p:tgtEl>
                                          <p:spTgt spid="15362"/>
                                        </p:tgtEl>
                                      </p:cBhvr>
                                    </p:animEffect>
                                  </p:childTnLst>
                                </p:cTn>
                              </p:par>
                            </p:childTnLst>
                          </p:cTn>
                        </p:par>
                        <p:par>
                          <p:cTn id="13" fill="hold">
                            <p:stCondLst>
                              <p:cond delay="1500"/>
                            </p:stCondLst>
                            <p:childTnLst>
                              <p:par>
                                <p:cTn id="14" presetID="1" presetClass="mediacall" presetSubtype="0" fill="hold" nodeType="afterEffect">
                                  <p:stCondLst>
                                    <p:cond delay="0"/>
                                  </p:stCondLst>
                                  <p:childTnLst>
                                    <p:cmd type="call" cmd="playFrom(0.0)">
                                      <p:cBhvr>
                                        <p:cTn id="15" dur="31560"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showWhenStopped="0">
                <p:cTn id="16" fill="hold" display="0">
                  <p:stCondLst>
                    <p:cond delay="indefinite"/>
                  </p:stCondLst>
                  <p:endCondLst>
                    <p:cond evt="onStopAudio" delay="0">
                      <p:tgtEl>
                        <p:sldTgt/>
                      </p:tgtEl>
                    </p:cond>
                  </p:endCondLst>
                </p:cTn>
                <p:tgtEl>
                  <p:spTgt spid="2"/>
                </p:tgtEl>
              </p:cMediaNode>
            </p:audio>
          </p:childTnLst>
        </p:cTn>
      </p:par>
    </p:tnLst>
    <p:bldLst>
      <p:bldP spid="14339"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3" name="Content Placeholder 2">
            <a:extLst>
              <a:ext uri="{FF2B5EF4-FFF2-40B4-BE49-F238E27FC236}">
                <a16:creationId xmlns:a16="http://schemas.microsoft.com/office/drawing/2014/main" id="{C87D5CE8-1A04-4CA8-B599-1B7A6D57297E}"/>
              </a:ext>
            </a:extLst>
          </p:cNvPr>
          <p:cNvSpPr>
            <a:spLocks noGrp="1"/>
          </p:cNvSpPr>
          <p:nvPr>
            <p:ph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80682" tIns="40341" rIns="80682" bIns="40341" numCol="1" rtlCol="0" anchor="t" anchorCtr="0" compatLnSpc="1">
            <a:prstTxWarp prst="textNoShape">
              <a:avLst/>
            </a:prstTxWarp>
            <a:normAutofit/>
          </a:bodyPr>
          <a:lstStyle/>
          <a:p>
            <a:pPr marL="655579" indent="-655579">
              <a:buFontTx/>
              <a:buAutoNum type="arabicPeriod"/>
            </a:pPr>
            <a:r>
              <a:rPr lang="en-US" altLang="en-US" sz="2800" dirty="0"/>
              <a:t>Set the recommended blade speed for the material to be cut.</a:t>
            </a:r>
          </a:p>
          <a:p>
            <a:pPr marL="655579" indent="-655579">
              <a:buFontTx/>
              <a:buAutoNum type="arabicPeriod"/>
            </a:pPr>
            <a:r>
              <a:rPr lang="en-US" altLang="en-US" sz="2800" dirty="0"/>
              <a:t>Reduce feed rate to 50% of what is normally used.  Example, if normal cuts take 4 minutes, reduce feed so that break-in cut is about 8 minutes.</a:t>
            </a:r>
          </a:p>
          <a:p>
            <a:pPr marL="655579" indent="-655579">
              <a:buFontTx/>
              <a:buAutoNum type="arabicPeriod"/>
            </a:pPr>
            <a:r>
              <a:rPr lang="en-US" altLang="en-US" sz="2800" dirty="0"/>
              <a:t>After 20 minutes of break-in, increase to full feed.</a:t>
            </a:r>
          </a:p>
        </p:txBody>
      </p:sp>
      <p:sp>
        <p:nvSpPr>
          <p:cNvPr id="6" name="Rectangle 4">
            <a:extLst>
              <a:ext uri="{FF2B5EF4-FFF2-40B4-BE49-F238E27FC236}">
                <a16:creationId xmlns:a16="http://schemas.microsoft.com/office/drawing/2014/main" id="{C7755F8B-D1F1-4CF5-A0D0-DE1E85058A2A}"/>
              </a:ext>
            </a:extLst>
          </p:cNvPr>
          <p:cNvSpPr>
            <a:spLocks noChangeArrowheads="1"/>
          </p:cNvSpPr>
          <p:nvPr/>
        </p:nvSpPr>
        <p:spPr bwMode="auto">
          <a:xfrm>
            <a:off x="457489" y="533400"/>
            <a:ext cx="6521824" cy="5378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0673" tIns="40337" rIns="80673" bIns="40337"/>
          <a:lstStyle/>
          <a:p>
            <a:pPr defTabSz="899320">
              <a:defRPr/>
            </a:pPr>
            <a:r>
              <a:rPr lang="en-US" sz="4000" b="1" dirty="0">
                <a:solidFill>
                  <a:schemeClr val="bg1"/>
                </a:solidFill>
                <a:effectLst>
                  <a:outerShdw blurRad="38100" dist="38100" dir="2700000" algn="tl">
                    <a:srgbClr val="C0C0C0"/>
                  </a:outerShdw>
                </a:effectLst>
              </a:rPr>
              <a:t>Simple Procedure</a:t>
            </a:r>
            <a:endParaRPr lang="en-US" sz="4000" b="1" dirty="0">
              <a:solidFill>
                <a:schemeClr val="bg1"/>
              </a:solidFill>
            </a:endParaRPr>
          </a:p>
        </p:txBody>
      </p:sp>
      <p:pic>
        <p:nvPicPr>
          <p:cNvPr id="2" name="Blade Break In - Slide 06">
            <a:hlinkClick r:id="" action="ppaction://media"/>
            <a:extLst>
              <a:ext uri="{FF2B5EF4-FFF2-40B4-BE49-F238E27FC236}">
                <a16:creationId xmlns:a16="http://schemas.microsoft.com/office/drawing/2014/main" id="{1A29970C-5BBC-4D95-857A-BF97A7B48181}"/>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4275138" y="6226175"/>
            <a:ext cx="609600" cy="609600"/>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2000" advTm="63000"/>
    </mc:Choice>
    <mc:Fallback>
      <p:transition spd="slow" advTm="63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1" presetClass="mediacall" presetSubtype="0" fill="hold" nodeType="afterEffect">
                                  <p:stCondLst>
                                    <p:cond delay="0"/>
                                  </p:stCondLst>
                                  <p:childTnLst>
                                    <p:cmd type="call" cmd="playFrom(0.0)">
                                      <p:cBhvr>
                                        <p:cTn id="11" dur="60720"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showWhenStopped="0">
                <p:cTn id="12" fill="hold" display="0">
                  <p:stCondLst>
                    <p:cond delay="indefinite"/>
                  </p:stCondLst>
                  <p:endCondLst>
                    <p:cond evt="onStopAudio" delay="0">
                      <p:tgtEl>
                        <p:sldTgt/>
                      </p:tgtEl>
                    </p:cond>
                  </p:endCondLst>
                </p:cTn>
                <p:tgtEl>
                  <p:spTgt spid="2"/>
                </p:tgtEl>
              </p:cMediaNode>
            </p:audio>
          </p:childTnLst>
        </p:cTn>
      </p:par>
    </p:tnLst>
    <p:bldLst>
      <p:bldP spid="6"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Line 3">
            <a:extLst>
              <a:ext uri="{FF2B5EF4-FFF2-40B4-BE49-F238E27FC236}">
                <a16:creationId xmlns:a16="http://schemas.microsoft.com/office/drawing/2014/main" id="{1E146315-E0A6-407E-A78D-9DEFD1311DF9}"/>
              </a:ext>
            </a:extLst>
          </p:cNvPr>
          <p:cNvSpPr>
            <a:spLocks noChangeShapeType="1"/>
          </p:cNvSpPr>
          <p:nvPr/>
        </p:nvSpPr>
        <p:spPr bwMode="auto">
          <a:xfrm>
            <a:off x="605118" y="6234673"/>
            <a:ext cx="7935166" cy="0"/>
          </a:xfrm>
          <a:prstGeom prst="line">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79591" tIns="39794" rIns="79591" bIns="39794"/>
          <a:lstStyle/>
          <a:p>
            <a:endParaRPr lang="en-US" sz="1588"/>
          </a:p>
        </p:txBody>
      </p:sp>
      <p:sp>
        <p:nvSpPr>
          <p:cNvPr id="17411" name="Line 6">
            <a:extLst>
              <a:ext uri="{FF2B5EF4-FFF2-40B4-BE49-F238E27FC236}">
                <a16:creationId xmlns:a16="http://schemas.microsoft.com/office/drawing/2014/main" id="{8C76814F-00DE-4719-8239-8D4D39EC988E}"/>
              </a:ext>
            </a:extLst>
          </p:cNvPr>
          <p:cNvSpPr>
            <a:spLocks noChangeShapeType="1"/>
          </p:cNvSpPr>
          <p:nvPr/>
        </p:nvSpPr>
        <p:spPr bwMode="auto">
          <a:xfrm>
            <a:off x="4572000" y="-5511894"/>
            <a:ext cx="0" cy="12529578"/>
          </a:xfrm>
          <a:prstGeom prst="line">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79591" tIns="39794" rIns="79591" bIns="39794"/>
          <a:lstStyle/>
          <a:p>
            <a:endParaRPr lang="en-US" sz="1588"/>
          </a:p>
        </p:txBody>
      </p:sp>
      <p:sp>
        <p:nvSpPr>
          <p:cNvPr id="7174" name="Rectangle 3">
            <a:extLst>
              <a:ext uri="{FF2B5EF4-FFF2-40B4-BE49-F238E27FC236}">
                <a16:creationId xmlns:a16="http://schemas.microsoft.com/office/drawing/2014/main" id="{F37084C2-31F7-47FA-842A-68A53B04B20C}"/>
              </a:ext>
            </a:extLst>
          </p:cNvPr>
          <p:cNvSpPr txBox="1">
            <a:spLocks noChangeArrowheads="1"/>
          </p:cNvSpPr>
          <p:nvPr/>
        </p:nvSpPr>
        <p:spPr bwMode="auto">
          <a:xfrm>
            <a:off x="1207434" y="3235699"/>
            <a:ext cx="6730534" cy="8586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8678" tIns="44339" rIns="88678" bIns="44339"/>
          <a:lstStyle>
            <a:lvl1pPr defTabSz="1019175">
              <a:defRPr sz="4000" baseline="-8000">
                <a:solidFill>
                  <a:srgbClr val="BA1222"/>
                </a:solidFill>
                <a:latin typeface="Myriad Pro" pitchFamily="34" charset="0"/>
              </a:defRPr>
            </a:lvl1pPr>
            <a:lvl2pPr marL="742950" indent="-285750" defTabSz="1019175">
              <a:defRPr sz="4000" baseline="-8000">
                <a:solidFill>
                  <a:srgbClr val="BA1222"/>
                </a:solidFill>
                <a:latin typeface="Myriad Pro" pitchFamily="34" charset="0"/>
              </a:defRPr>
            </a:lvl2pPr>
            <a:lvl3pPr marL="1143000" indent="-228600" defTabSz="1019175">
              <a:defRPr sz="4000" baseline="-8000">
                <a:solidFill>
                  <a:srgbClr val="BA1222"/>
                </a:solidFill>
                <a:latin typeface="Myriad Pro" pitchFamily="34" charset="0"/>
              </a:defRPr>
            </a:lvl3pPr>
            <a:lvl4pPr marL="1600200" indent="-228600" defTabSz="1019175">
              <a:defRPr sz="4000" baseline="-8000">
                <a:solidFill>
                  <a:srgbClr val="BA1222"/>
                </a:solidFill>
                <a:latin typeface="Myriad Pro" pitchFamily="34" charset="0"/>
              </a:defRPr>
            </a:lvl4pPr>
            <a:lvl5pPr marL="2057400" indent="-228600" defTabSz="1019175">
              <a:defRPr sz="4000" baseline="-8000">
                <a:solidFill>
                  <a:srgbClr val="BA1222"/>
                </a:solidFill>
                <a:latin typeface="Myriad Pro" pitchFamily="34" charset="0"/>
              </a:defRPr>
            </a:lvl5pPr>
            <a:lvl6pPr marL="2514600" indent="-228600" defTabSz="1019175" eaLnBrk="0" fontAlgn="base" hangingPunct="0">
              <a:spcBef>
                <a:spcPct val="0"/>
              </a:spcBef>
              <a:spcAft>
                <a:spcPct val="0"/>
              </a:spcAft>
              <a:defRPr sz="4000" baseline="-8000">
                <a:solidFill>
                  <a:srgbClr val="BA1222"/>
                </a:solidFill>
                <a:latin typeface="Myriad Pro" pitchFamily="34" charset="0"/>
              </a:defRPr>
            </a:lvl6pPr>
            <a:lvl7pPr marL="2971800" indent="-228600" defTabSz="1019175" eaLnBrk="0" fontAlgn="base" hangingPunct="0">
              <a:spcBef>
                <a:spcPct val="0"/>
              </a:spcBef>
              <a:spcAft>
                <a:spcPct val="0"/>
              </a:spcAft>
              <a:defRPr sz="4000" baseline="-8000">
                <a:solidFill>
                  <a:srgbClr val="BA1222"/>
                </a:solidFill>
                <a:latin typeface="Myriad Pro" pitchFamily="34" charset="0"/>
              </a:defRPr>
            </a:lvl7pPr>
            <a:lvl8pPr marL="3429000" indent="-228600" defTabSz="1019175" eaLnBrk="0" fontAlgn="base" hangingPunct="0">
              <a:spcBef>
                <a:spcPct val="0"/>
              </a:spcBef>
              <a:spcAft>
                <a:spcPct val="0"/>
              </a:spcAft>
              <a:defRPr sz="4000" baseline="-8000">
                <a:solidFill>
                  <a:srgbClr val="BA1222"/>
                </a:solidFill>
                <a:latin typeface="Myriad Pro" pitchFamily="34" charset="0"/>
              </a:defRPr>
            </a:lvl8pPr>
            <a:lvl9pPr marL="3886200" indent="-228600" defTabSz="1019175" eaLnBrk="0" fontAlgn="base" hangingPunct="0">
              <a:spcBef>
                <a:spcPct val="0"/>
              </a:spcBef>
              <a:spcAft>
                <a:spcPct val="0"/>
              </a:spcAft>
              <a:defRPr sz="4000" baseline="-8000">
                <a:solidFill>
                  <a:srgbClr val="BA1222"/>
                </a:solidFill>
                <a:latin typeface="Myriad Pro" pitchFamily="34" charset="0"/>
              </a:defRPr>
            </a:lvl9pPr>
          </a:lstStyle>
          <a:p>
            <a:pPr algn="ctr">
              <a:defRPr/>
            </a:pPr>
            <a:r>
              <a:rPr lang="en-US" altLang="en-US" sz="4174" b="1" baseline="0" dirty="0">
                <a:solidFill>
                  <a:srgbClr val="A80000"/>
                </a:solidFill>
              </a:rPr>
              <a:t>Band Saw Blade Break-in</a:t>
            </a:r>
          </a:p>
        </p:txBody>
      </p:sp>
      <p:pic>
        <p:nvPicPr>
          <p:cNvPr id="17413" name="Picture 3">
            <a:extLst>
              <a:ext uri="{FF2B5EF4-FFF2-40B4-BE49-F238E27FC236}">
                <a16:creationId xmlns:a16="http://schemas.microsoft.com/office/drawing/2014/main" id="{9D7CEA30-7E25-4292-B587-7D972EBA311A}"/>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982166" y="1763526"/>
            <a:ext cx="3179669" cy="13993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a:extLst>
              <a:ext uri="{FF2B5EF4-FFF2-40B4-BE49-F238E27FC236}">
                <a16:creationId xmlns:a16="http://schemas.microsoft.com/office/drawing/2014/main" id="{96695F65-08EB-4277-A3B5-20E9478F6454}"/>
              </a:ext>
            </a:extLst>
          </p:cNvPr>
          <p:cNvSpPr/>
          <p:nvPr/>
        </p:nvSpPr>
        <p:spPr>
          <a:xfrm>
            <a:off x="2924754" y="4766580"/>
            <a:ext cx="3294492" cy="749564"/>
          </a:xfrm>
          <a:prstGeom prst="rect">
            <a:avLst/>
          </a:prstGeom>
        </p:spPr>
        <p:txBody>
          <a:bodyPr wrap="none">
            <a:spAutoFit/>
          </a:bodyPr>
          <a:lstStyle/>
          <a:p>
            <a:pPr>
              <a:defRPr/>
            </a:pPr>
            <a:r>
              <a:rPr lang="en-US" sz="4271" b="1" dirty="0"/>
              <a:t>330-453-8187</a:t>
            </a:r>
          </a:p>
        </p:txBody>
      </p:sp>
    </p:spTree>
  </p:cSld>
  <p:clrMapOvr>
    <a:masterClrMapping/>
  </p:clrMapOvr>
</p:sld>
</file>

<file path=ppt/theme/theme1.xml><?xml version="1.0" encoding="utf-8"?>
<a:theme xmlns:a="http://schemas.openxmlformats.org/drawingml/2006/main" name="Content Slid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Band Saw Blade Basics - 2020" id="{8494C705-0818-4B5F-BEE7-3FA529B6013D}" vid="{C3ED93DC-65AD-418E-BF46-6C0F4847890B}"/>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Template - 2020</Template>
  <TotalTime>23</TotalTime>
  <Words>724</Words>
  <Application>Microsoft Office PowerPoint</Application>
  <PresentationFormat>On-screen Show (4:3)</PresentationFormat>
  <Paragraphs>43</Paragraphs>
  <Slides>7</Slides>
  <Notes>7</Notes>
  <HiddenSlides>0</HiddenSlides>
  <MMClips>6</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7</vt:i4>
      </vt:variant>
    </vt:vector>
  </HeadingPairs>
  <TitlesOfParts>
    <vt:vector size="12" baseType="lpstr">
      <vt:lpstr>Arial</vt:lpstr>
      <vt:lpstr>Bauhaus 93</vt:lpstr>
      <vt:lpstr>Calibri</vt:lpstr>
      <vt:lpstr>Myriad Pro</vt:lpstr>
      <vt:lpstr>Content Slide</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Kevin Burgess</dc:creator>
  <cp:lastModifiedBy>Kevin Burgess</cp:lastModifiedBy>
  <cp:revision>8</cp:revision>
  <cp:lastPrinted>2019-10-01T14:56:31Z</cp:lastPrinted>
  <dcterms:created xsi:type="dcterms:W3CDTF">2020-05-07T15:35:59Z</dcterms:created>
  <dcterms:modified xsi:type="dcterms:W3CDTF">2020-06-01T17:34:12Z</dcterms:modified>
</cp:coreProperties>
</file>