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1"/>
  </p:sldMasterIdLst>
  <p:notesMasterIdLst>
    <p:notesMasterId r:id="rId17"/>
  </p:notesMasterIdLst>
  <p:handoutMasterIdLst>
    <p:handoutMasterId r:id="rId18"/>
  </p:handoutMasterIdLst>
  <p:sldIdLst>
    <p:sldId id="485" r:id="rId2"/>
    <p:sldId id="601" r:id="rId3"/>
    <p:sldId id="603" r:id="rId4"/>
    <p:sldId id="624" r:id="rId5"/>
    <p:sldId id="611" r:id="rId6"/>
    <p:sldId id="625" r:id="rId7"/>
    <p:sldId id="609" r:id="rId8"/>
    <p:sldId id="626" r:id="rId9"/>
    <p:sldId id="610" r:id="rId10"/>
    <p:sldId id="613" r:id="rId11"/>
    <p:sldId id="629" r:id="rId12"/>
    <p:sldId id="614" r:id="rId13"/>
    <p:sldId id="630" r:id="rId14"/>
    <p:sldId id="631" r:id="rId15"/>
    <p:sldId id="455" r:id="rId16"/>
  </p:sldIdLst>
  <p:sldSz cx="9144000" cy="6858000" type="screen4x3"/>
  <p:notesSz cx="7023100" cy="9309100"/>
  <p:defaultTextStyle>
    <a:defPPr>
      <a:defRPr lang="en-US"/>
    </a:defPPr>
    <a:lvl1pPr marL="0" algn="l" defTabSz="913758" rtl="0" eaLnBrk="1" latinLnBrk="0" hangingPunct="1">
      <a:defRPr sz="1800" kern="1200">
        <a:solidFill>
          <a:schemeClr val="tx1"/>
        </a:solidFill>
        <a:latin typeface="+mn-lt"/>
        <a:ea typeface="+mn-ea"/>
        <a:cs typeface="+mn-cs"/>
      </a:defRPr>
    </a:lvl1pPr>
    <a:lvl2pPr marL="456880" algn="l" defTabSz="913758" rtl="0" eaLnBrk="1" latinLnBrk="0" hangingPunct="1">
      <a:defRPr sz="1800" kern="1200">
        <a:solidFill>
          <a:schemeClr val="tx1"/>
        </a:solidFill>
        <a:latin typeface="+mn-lt"/>
        <a:ea typeface="+mn-ea"/>
        <a:cs typeface="+mn-cs"/>
      </a:defRPr>
    </a:lvl2pPr>
    <a:lvl3pPr marL="913758" algn="l" defTabSz="913758" rtl="0" eaLnBrk="1" latinLnBrk="0" hangingPunct="1">
      <a:defRPr sz="1800" kern="1200">
        <a:solidFill>
          <a:schemeClr val="tx1"/>
        </a:solidFill>
        <a:latin typeface="+mn-lt"/>
        <a:ea typeface="+mn-ea"/>
        <a:cs typeface="+mn-cs"/>
      </a:defRPr>
    </a:lvl3pPr>
    <a:lvl4pPr marL="1370639" algn="l" defTabSz="913758" rtl="0" eaLnBrk="1" latinLnBrk="0" hangingPunct="1">
      <a:defRPr sz="1800" kern="1200">
        <a:solidFill>
          <a:schemeClr val="tx1"/>
        </a:solidFill>
        <a:latin typeface="+mn-lt"/>
        <a:ea typeface="+mn-ea"/>
        <a:cs typeface="+mn-cs"/>
      </a:defRPr>
    </a:lvl4pPr>
    <a:lvl5pPr marL="1827517" algn="l" defTabSz="913758" rtl="0" eaLnBrk="1" latinLnBrk="0" hangingPunct="1">
      <a:defRPr sz="1800" kern="1200">
        <a:solidFill>
          <a:schemeClr val="tx1"/>
        </a:solidFill>
        <a:latin typeface="+mn-lt"/>
        <a:ea typeface="+mn-ea"/>
        <a:cs typeface="+mn-cs"/>
      </a:defRPr>
    </a:lvl5pPr>
    <a:lvl6pPr marL="2284398" algn="l" defTabSz="913758" rtl="0" eaLnBrk="1" latinLnBrk="0" hangingPunct="1">
      <a:defRPr sz="1800" kern="1200">
        <a:solidFill>
          <a:schemeClr val="tx1"/>
        </a:solidFill>
        <a:latin typeface="+mn-lt"/>
        <a:ea typeface="+mn-ea"/>
        <a:cs typeface="+mn-cs"/>
      </a:defRPr>
    </a:lvl6pPr>
    <a:lvl7pPr marL="2741275" algn="l" defTabSz="913758" rtl="0" eaLnBrk="1" latinLnBrk="0" hangingPunct="1">
      <a:defRPr sz="1800" kern="1200">
        <a:solidFill>
          <a:schemeClr val="tx1"/>
        </a:solidFill>
        <a:latin typeface="+mn-lt"/>
        <a:ea typeface="+mn-ea"/>
        <a:cs typeface="+mn-cs"/>
      </a:defRPr>
    </a:lvl7pPr>
    <a:lvl8pPr marL="3198156" algn="l" defTabSz="913758" rtl="0" eaLnBrk="1" latinLnBrk="0" hangingPunct="1">
      <a:defRPr sz="1800" kern="1200">
        <a:solidFill>
          <a:schemeClr val="tx1"/>
        </a:solidFill>
        <a:latin typeface="+mn-lt"/>
        <a:ea typeface="+mn-ea"/>
        <a:cs typeface="+mn-cs"/>
      </a:defRPr>
    </a:lvl8pPr>
    <a:lvl9pPr marL="3655033" algn="l" defTabSz="91375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4" autoAdjust="0"/>
    <p:restoredTop sz="75223" autoAdjust="0"/>
  </p:normalViewPr>
  <p:slideViewPr>
    <p:cSldViewPr>
      <p:cViewPr varScale="1">
        <p:scale>
          <a:sx n="70" d="100"/>
          <a:sy n="70" d="100"/>
        </p:scale>
        <p:origin x="1554" y="48"/>
      </p:cViewPr>
      <p:guideLst>
        <p:guide orient="horz" pos="2160"/>
        <p:guide pos="2880"/>
      </p:guideLst>
    </p:cSldViewPr>
  </p:slideViewPr>
  <p:outlineViewPr>
    <p:cViewPr>
      <p:scale>
        <a:sx n="33" d="100"/>
        <a:sy n="33" d="100"/>
      </p:scale>
      <p:origin x="0" y="2434"/>
    </p:cViewPr>
  </p:outlineViewPr>
  <p:notesTextViewPr>
    <p:cViewPr>
      <p:scale>
        <a:sx n="153" d="100"/>
        <a:sy n="153" d="100"/>
      </p:scale>
      <p:origin x="0" y="0"/>
    </p:cViewPr>
  </p:notesTextViewPr>
  <p:sorterViewPr>
    <p:cViewPr varScale="1">
      <p:scale>
        <a:sx n="100" d="100"/>
        <a:sy n="100" d="100"/>
      </p:scale>
      <p:origin x="0" y="-13890"/>
    </p:cViewPr>
  </p:sorterViewPr>
  <p:notesViewPr>
    <p:cSldViewPr>
      <p:cViewPr varScale="1">
        <p:scale>
          <a:sx n="86" d="100"/>
          <a:sy n="86"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8486" y="8842216"/>
            <a:ext cx="3043026" cy="465297"/>
          </a:xfrm>
          <a:prstGeom prst="rect">
            <a:avLst/>
          </a:prstGeom>
        </p:spPr>
        <p:txBody>
          <a:bodyPr vert="horz" lIns="91467" tIns="45734" rIns="91467" bIns="45734" rtlCol="0" anchor="b"/>
          <a:lstStyle>
            <a:lvl1pPr algn="r">
              <a:defRPr sz="1200"/>
            </a:lvl1pPr>
          </a:lstStyle>
          <a:p>
            <a:fld id="{C6C97E84-6B32-4363-9A25-5E3FE1C5650D}" type="slidenum">
              <a:rPr lang="en-US" smtClean="0"/>
              <a:t>‹#›</a:t>
            </a:fld>
            <a:endParaRPr lang="en-US" dirty="0"/>
          </a:p>
        </p:txBody>
      </p:sp>
    </p:spTree>
    <p:extLst>
      <p:ext uri="{BB962C8B-B14F-4D97-AF65-F5344CB8AC3E}">
        <p14:creationId xmlns:p14="http://schemas.microsoft.com/office/powerpoint/2010/main" val="34414909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67" tIns="45734" rIns="91467" bIns="45734" rtlCol="0" anchor="ctr"/>
          <a:lstStyle/>
          <a:p>
            <a:endParaRPr lang="en-US" dirty="0"/>
          </a:p>
        </p:txBody>
      </p:sp>
    </p:spTree>
    <p:extLst>
      <p:ext uri="{BB962C8B-B14F-4D97-AF65-F5344CB8AC3E}">
        <p14:creationId xmlns:p14="http://schemas.microsoft.com/office/powerpoint/2010/main" val="4101343376"/>
      </p:ext>
    </p:extLst>
  </p:cSld>
  <p:clrMap bg1="lt1" tx1="dk1" bg2="lt2" tx2="dk2" accent1="accent1" accent2="accent2" accent3="accent3" accent4="accent4" accent5="accent5" accent6="accent6" hlink="hlink" folHlink="folHlink"/>
  <p:hf hdr="0" dt="0"/>
  <p:notesStyle>
    <a:lvl1pPr marL="0" algn="l" defTabSz="913758" rtl="0" eaLnBrk="1" latinLnBrk="0" hangingPunct="1">
      <a:defRPr sz="1200" kern="1200">
        <a:solidFill>
          <a:schemeClr val="tx1"/>
        </a:solidFill>
        <a:latin typeface="+mn-lt"/>
        <a:ea typeface="+mn-ea"/>
        <a:cs typeface="+mn-cs"/>
      </a:defRPr>
    </a:lvl1pPr>
    <a:lvl2pPr marL="456880" algn="l" defTabSz="913758" rtl="0" eaLnBrk="1" latinLnBrk="0" hangingPunct="1">
      <a:defRPr sz="1200" kern="1200">
        <a:solidFill>
          <a:schemeClr val="tx1"/>
        </a:solidFill>
        <a:latin typeface="+mn-lt"/>
        <a:ea typeface="+mn-ea"/>
        <a:cs typeface="+mn-cs"/>
      </a:defRPr>
    </a:lvl2pPr>
    <a:lvl3pPr marL="913758" algn="l" defTabSz="913758" rtl="0" eaLnBrk="1" latinLnBrk="0" hangingPunct="1">
      <a:defRPr sz="1200" kern="1200">
        <a:solidFill>
          <a:schemeClr val="tx1"/>
        </a:solidFill>
        <a:latin typeface="+mn-lt"/>
        <a:ea typeface="+mn-ea"/>
        <a:cs typeface="+mn-cs"/>
      </a:defRPr>
    </a:lvl3pPr>
    <a:lvl4pPr marL="1370639" algn="l" defTabSz="913758" rtl="0" eaLnBrk="1" latinLnBrk="0" hangingPunct="1">
      <a:defRPr sz="1200" kern="1200">
        <a:solidFill>
          <a:schemeClr val="tx1"/>
        </a:solidFill>
        <a:latin typeface="+mn-lt"/>
        <a:ea typeface="+mn-ea"/>
        <a:cs typeface="+mn-cs"/>
      </a:defRPr>
    </a:lvl4pPr>
    <a:lvl5pPr marL="1827517" algn="l" defTabSz="913758" rtl="0" eaLnBrk="1" latinLnBrk="0" hangingPunct="1">
      <a:defRPr sz="1200" kern="1200">
        <a:solidFill>
          <a:schemeClr val="tx1"/>
        </a:solidFill>
        <a:latin typeface="+mn-lt"/>
        <a:ea typeface="+mn-ea"/>
        <a:cs typeface="+mn-cs"/>
      </a:defRPr>
    </a:lvl5pPr>
    <a:lvl6pPr marL="2284398" algn="l" defTabSz="913758" rtl="0" eaLnBrk="1" latinLnBrk="0" hangingPunct="1">
      <a:defRPr sz="1200" kern="1200">
        <a:solidFill>
          <a:schemeClr val="tx1"/>
        </a:solidFill>
        <a:latin typeface="+mn-lt"/>
        <a:ea typeface="+mn-ea"/>
        <a:cs typeface="+mn-cs"/>
      </a:defRPr>
    </a:lvl6pPr>
    <a:lvl7pPr marL="2741275" algn="l" defTabSz="913758" rtl="0" eaLnBrk="1" latinLnBrk="0" hangingPunct="1">
      <a:defRPr sz="1200" kern="1200">
        <a:solidFill>
          <a:schemeClr val="tx1"/>
        </a:solidFill>
        <a:latin typeface="+mn-lt"/>
        <a:ea typeface="+mn-ea"/>
        <a:cs typeface="+mn-cs"/>
      </a:defRPr>
    </a:lvl7pPr>
    <a:lvl8pPr marL="3198156" algn="l" defTabSz="913758" rtl="0" eaLnBrk="1" latinLnBrk="0" hangingPunct="1">
      <a:defRPr sz="1200" kern="1200">
        <a:solidFill>
          <a:schemeClr val="tx1"/>
        </a:solidFill>
        <a:latin typeface="+mn-lt"/>
        <a:ea typeface="+mn-ea"/>
        <a:cs typeface="+mn-cs"/>
      </a:defRPr>
    </a:lvl8pPr>
    <a:lvl9pPr marL="3655033" algn="l" defTabSz="91375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a:extLst>
              <a:ext uri="{FF2B5EF4-FFF2-40B4-BE49-F238E27FC236}">
                <a16:creationId xmlns:a16="http://schemas.microsoft.com/office/drawing/2014/main" id="{B7559991-8DD0-4964-915C-898CFA1CA437}"/>
              </a:ext>
            </a:extLst>
          </p:cNvPr>
          <p:cNvSpPr>
            <a:spLocks noGrp="1" noChangeArrowheads="1"/>
          </p:cNvSpPr>
          <p:nvPr>
            <p:ph type="ftr" sz="quarter" idx="4"/>
          </p:nvPr>
        </p:nvSpPr>
        <p:spPr>
          <a:xfrm>
            <a:off x="157163" y="8807450"/>
            <a:ext cx="3043237" cy="465138"/>
          </a:xfrm>
          <a:noFill/>
        </p:spPr>
        <p:txBody>
          <a:bodyPr/>
          <a:lstStyle>
            <a:lvl1pPr defTabSz="923925">
              <a:defRPr sz="4000" baseline="-8000">
                <a:solidFill>
                  <a:srgbClr val="BA1222"/>
                </a:solidFill>
                <a:latin typeface="Myriad Pro" pitchFamily="34" charset="0"/>
              </a:defRPr>
            </a:lvl1pPr>
            <a:lvl2pPr marL="738188" indent="-280988" defTabSz="923925">
              <a:defRPr sz="4000" baseline="-8000">
                <a:solidFill>
                  <a:srgbClr val="BA1222"/>
                </a:solidFill>
                <a:latin typeface="Myriad Pro" pitchFamily="34" charset="0"/>
              </a:defRPr>
            </a:lvl2pPr>
            <a:lvl3pPr marL="1138238" indent="-223838" defTabSz="923925">
              <a:defRPr sz="4000" baseline="-8000">
                <a:solidFill>
                  <a:srgbClr val="BA1222"/>
                </a:solidFill>
                <a:latin typeface="Myriad Pro" pitchFamily="34" charset="0"/>
              </a:defRPr>
            </a:lvl3pPr>
            <a:lvl4pPr marL="1595438" indent="-223838" defTabSz="923925">
              <a:defRPr sz="4000" baseline="-8000">
                <a:solidFill>
                  <a:srgbClr val="BA1222"/>
                </a:solidFill>
                <a:latin typeface="Myriad Pro" pitchFamily="34" charset="0"/>
              </a:defRPr>
            </a:lvl4pPr>
            <a:lvl5pPr marL="2052638" indent="-223838" defTabSz="923925">
              <a:defRPr sz="4000" baseline="-8000">
                <a:solidFill>
                  <a:srgbClr val="BA1222"/>
                </a:solidFill>
                <a:latin typeface="Myriad Pro" pitchFamily="34" charset="0"/>
              </a:defRPr>
            </a:lvl5pPr>
            <a:lvl6pPr marL="2509838" indent="-223838" defTabSz="923925" eaLnBrk="0" fontAlgn="base" hangingPunct="0">
              <a:spcBef>
                <a:spcPct val="0"/>
              </a:spcBef>
              <a:spcAft>
                <a:spcPct val="0"/>
              </a:spcAft>
              <a:defRPr sz="4000" baseline="-8000">
                <a:solidFill>
                  <a:srgbClr val="BA1222"/>
                </a:solidFill>
                <a:latin typeface="Myriad Pro" pitchFamily="34" charset="0"/>
              </a:defRPr>
            </a:lvl6pPr>
            <a:lvl7pPr marL="2967038" indent="-223838" defTabSz="923925" eaLnBrk="0" fontAlgn="base" hangingPunct="0">
              <a:spcBef>
                <a:spcPct val="0"/>
              </a:spcBef>
              <a:spcAft>
                <a:spcPct val="0"/>
              </a:spcAft>
              <a:defRPr sz="4000" baseline="-8000">
                <a:solidFill>
                  <a:srgbClr val="BA1222"/>
                </a:solidFill>
                <a:latin typeface="Myriad Pro" pitchFamily="34" charset="0"/>
              </a:defRPr>
            </a:lvl7pPr>
            <a:lvl8pPr marL="3424238" indent="-223838" defTabSz="923925" eaLnBrk="0" fontAlgn="base" hangingPunct="0">
              <a:spcBef>
                <a:spcPct val="0"/>
              </a:spcBef>
              <a:spcAft>
                <a:spcPct val="0"/>
              </a:spcAft>
              <a:defRPr sz="4000" baseline="-8000">
                <a:solidFill>
                  <a:srgbClr val="BA1222"/>
                </a:solidFill>
                <a:latin typeface="Myriad Pro" pitchFamily="34" charset="0"/>
              </a:defRPr>
            </a:lvl8pPr>
            <a:lvl9pPr marL="3881438" indent="-223838" defTabSz="923925" eaLnBrk="0" fontAlgn="base" hangingPunct="0">
              <a:spcBef>
                <a:spcPct val="0"/>
              </a:spcBef>
              <a:spcAft>
                <a:spcPct val="0"/>
              </a:spcAft>
              <a:defRPr sz="4000" baseline="-8000">
                <a:solidFill>
                  <a:srgbClr val="BA1222"/>
                </a:solidFill>
                <a:latin typeface="Myriad Pro" pitchFamily="34" charset="0"/>
              </a:defRPr>
            </a:lvl9pPr>
          </a:lstStyle>
          <a:p>
            <a:r>
              <a:rPr lang="en-US" altLang="en-US" sz="1200" baseline="0">
                <a:solidFill>
                  <a:schemeClr val="tx1"/>
                </a:solidFill>
                <a:latin typeface="Calibri" panose="020F0502020204030204" pitchFamily="34" charset="0"/>
              </a:rPr>
              <a:t>M. K. Morse Band Training Class                                                                        August, 2013</a:t>
            </a:r>
          </a:p>
        </p:txBody>
      </p:sp>
      <p:sp>
        <p:nvSpPr>
          <p:cNvPr id="10243" name="Rectangle 2">
            <a:extLst>
              <a:ext uri="{FF2B5EF4-FFF2-40B4-BE49-F238E27FC236}">
                <a16:creationId xmlns:a16="http://schemas.microsoft.com/office/drawing/2014/main" id="{A59017CE-D623-4DA2-BBCF-80AACB02B2AD}"/>
              </a:ext>
            </a:extLst>
          </p:cNvPr>
          <p:cNvSpPr>
            <a:spLocks noGrp="1" noRot="1" noChangeAspect="1" noChangeArrowheads="1" noTextEdit="1"/>
          </p:cNvSpPr>
          <p:nvPr>
            <p:ph type="sldImg"/>
          </p:nvPr>
        </p:nvSpPr>
        <p:spPr>
          <a:xfrm>
            <a:off x="1182688" y="696913"/>
            <a:ext cx="4654550" cy="3490912"/>
          </a:xfrm>
          <a:ln/>
        </p:spPr>
      </p:sp>
      <p:sp>
        <p:nvSpPr>
          <p:cNvPr id="10244" name="Rectangle 3">
            <a:extLst>
              <a:ext uri="{FF2B5EF4-FFF2-40B4-BE49-F238E27FC236}">
                <a16:creationId xmlns:a16="http://schemas.microsoft.com/office/drawing/2014/main" id="{69193D77-5507-438D-962D-DE852D2DC541}"/>
              </a:ext>
            </a:extLst>
          </p:cNvPr>
          <p:cNvSpPr>
            <a:spLocks noGrp="1" noChangeArrowheads="1"/>
          </p:cNvSpPr>
          <p:nvPr>
            <p:ph type="body" idx="1"/>
          </p:nvPr>
        </p:nvSpPr>
        <p:spPr>
          <a:xfrm>
            <a:off x="936625" y="4421188"/>
            <a:ext cx="5146675" cy="4187825"/>
          </a:xfrm>
          <a:noFill/>
        </p:spPr>
        <p:txBody>
          <a:bodyPr/>
          <a:lstStyle/>
          <a:p>
            <a:pPr eaLnBrk="1" hangingPunct="1"/>
            <a:r>
              <a:rPr lang="en-US" altLang="en-US" dirty="0"/>
              <a:t>Welcome to band saw tooth selection training from The M. K. Morse Company.</a:t>
            </a:r>
          </a:p>
          <a:p>
            <a:pPr eaLnBrk="1" hangingPunct="1"/>
            <a:endParaRPr lang="en-US" altLang="en-US" dirty="0"/>
          </a:p>
          <a:p>
            <a:pPr eaLnBrk="1" hangingPunct="1"/>
            <a:r>
              <a:rPr lang="en-US" altLang="en-US" dirty="0"/>
              <a:t>This training modules will last 10-15 minutes and give you all of the information you need to select the right tooth for any application.  We will start by explaining why tooth size is so important, and we will end by explaining the steps to select the best tooth size for the job.</a:t>
            </a:r>
          </a:p>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122E31A4-21CC-4DAD-A1FE-E34F61D9F2CC}"/>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DDE1B550-2FDC-4AAF-91A8-D280D8373E7A}"/>
              </a:ext>
            </a:extLst>
          </p:cNvPr>
          <p:cNvSpPr>
            <a:spLocks noGrp="1" noChangeArrowheads="1"/>
          </p:cNvSpPr>
          <p:nvPr>
            <p:ph type="body" idx="1"/>
          </p:nvPr>
        </p:nvSpPr>
        <p:spPr>
          <a:noFill/>
        </p:spPr>
        <p:txBody>
          <a:bodyPr/>
          <a:lstStyle/>
          <a:p>
            <a:r>
              <a:rPr lang="en-US" altLang="en-US" dirty="0"/>
              <a:t>Let’s work though an example.  What tooth pitch should be used on an Amada HA-400W to cut a 200mm diameter bar of 304 stainless steel?</a:t>
            </a:r>
          </a:p>
        </p:txBody>
      </p:sp>
      <p:sp>
        <p:nvSpPr>
          <p:cNvPr id="39940" name="Footer Placeholder 3">
            <a:extLst>
              <a:ext uri="{FF2B5EF4-FFF2-40B4-BE49-F238E27FC236}">
                <a16:creationId xmlns:a16="http://schemas.microsoft.com/office/drawing/2014/main" id="{353B2AD9-3E43-4837-A218-103B93A79CA9}"/>
              </a:ext>
            </a:extLst>
          </p:cNvPr>
          <p:cNvSpPr>
            <a:spLocks noGrp="1"/>
          </p:cNvSpPr>
          <p:nvPr>
            <p:ph type="ftr" sz="quarter" idx="4"/>
          </p:nvPr>
        </p:nvSpPr>
        <p:spPr>
          <a:noFill/>
        </p:spPr>
        <p:txBody>
          <a:bodyPr/>
          <a:lstStyle>
            <a:lvl1pPr defTabSz="920750">
              <a:defRPr sz="4000" baseline="-8000">
                <a:solidFill>
                  <a:srgbClr val="BA1222"/>
                </a:solidFill>
                <a:latin typeface="Myriad Pro" pitchFamily="34" charset="0"/>
              </a:defRPr>
            </a:lvl1pPr>
            <a:lvl2pPr marL="742950" indent="-285750" defTabSz="920750">
              <a:defRPr sz="4000" baseline="-8000">
                <a:solidFill>
                  <a:srgbClr val="BA1222"/>
                </a:solidFill>
                <a:latin typeface="Myriad Pro" pitchFamily="34" charset="0"/>
              </a:defRPr>
            </a:lvl2pPr>
            <a:lvl3pPr marL="1143000" indent="-228600" defTabSz="920750">
              <a:defRPr sz="4000" baseline="-8000">
                <a:solidFill>
                  <a:srgbClr val="BA1222"/>
                </a:solidFill>
                <a:latin typeface="Myriad Pro" pitchFamily="34" charset="0"/>
              </a:defRPr>
            </a:lvl3pPr>
            <a:lvl4pPr marL="1600200" indent="-228600" defTabSz="920750">
              <a:defRPr sz="4000" baseline="-8000">
                <a:solidFill>
                  <a:srgbClr val="BA1222"/>
                </a:solidFill>
                <a:latin typeface="Myriad Pro" pitchFamily="34" charset="0"/>
              </a:defRPr>
            </a:lvl4pPr>
            <a:lvl5pPr marL="2057400" indent="-228600" defTabSz="920750">
              <a:defRPr sz="4000" baseline="-8000">
                <a:solidFill>
                  <a:srgbClr val="BA1222"/>
                </a:solidFill>
                <a:latin typeface="Myriad Pro" pitchFamily="34" charset="0"/>
              </a:defRPr>
            </a:lvl5pPr>
            <a:lvl6pPr marL="2514600" indent="-228600" defTabSz="920750" eaLnBrk="0" fontAlgn="base" hangingPunct="0">
              <a:spcBef>
                <a:spcPct val="0"/>
              </a:spcBef>
              <a:spcAft>
                <a:spcPct val="0"/>
              </a:spcAft>
              <a:defRPr sz="4000" baseline="-8000">
                <a:solidFill>
                  <a:srgbClr val="BA1222"/>
                </a:solidFill>
                <a:latin typeface="Myriad Pro" pitchFamily="34" charset="0"/>
              </a:defRPr>
            </a:lvl6pPr>
            <a:lvl7pPr marL="2971800" indent="-228600" defTabSz="920750" eaLnBrk="0" fontAlgn="base" hangingPunct="0">
              <a:spcBef>
                <a:spcPct val="0"/>
              </a:spcBef>
              <a:spcAft>
                <a:spcPct val="0"/>
              </a:spcAft>
              <a:defRPr sz="4000" baseline="-8000">
                <a:solidFill>
                  <a:srgbClr val="BA1222"/>
                </a:solidFill>
                <a:latin typeface="Myriad Pro" pitchFamily="34" charset="0"/>
              </a:defRPr>
            </a:lvl7pPr>
            <a:lvl8pPr marL="3429000" indent="-228600" defTabSz="920750" eaLnBrk="0" fontAlgn="base" hangingPunct="0">
              <a:spcBef>
                <a:spcPct val="0"/>
              </a:spcBef>
              <a:spcAft>
                <a:spcPct val="0"/>
              </a:spcAft>
              <a:defRPr sz="4000" baseline="-8000">
                <a:solidFill>
                  <a:srgbClr val="BA1222"/>
                </a:solidFill>
                <a:latin typeface="Myriad Pro" pitchFamily="34" charset="0"/>
              </a:defRPr>
            </a:lvl8pPr>
            <a:lvl9pPr marL="3886200" indent="-228600" defTabSz="920750" eaLnBrk="0" fontAlgn="base" hangingPunct="0">
              <a:spcBef>
                <a:spcPct val="0"/>
              </a:spcBef>
              <a:spcAft>
                <a:spcPct val="0"/>
              </a:spcAft>
              <a:defRPr sz="4000" baseline="-8000">
                <a:solidFill>
                  <a:srgbClr val="BA1222"/>
                </a:solidFill>
                <a:latin typeface="Myriad Pro" pitchFamily="34" charset="0"/>
              </a:defRPr>
            </a:lvl9pPr>
          </a:lstStyle>
          <a:p>
            <a:endParaRPr lang="en-US" altLang="en-US" sz="1200" baseline="0">
              <a:solidFill>
                <a:schemeClr val="tx1"/>
              </a:solidFill>
              <a:latin typeface="Calibri" panose="020F0502020204030204" pitchFamily="34" charset="0"/>
            </a:endParaRPr>
          </a:p>
        </p:txBody>
      </p:sp>
      <p:sp>
        <p:nvSpPr>
          <p:cNvPr id="39941" name="Slide Number Placeholder 4">
            <a:extLst>
              <a:ext uri="{FF2B5EF4-FFF2-40B4-BE49-F238E27FC236}">
                <a16:creationId xmlns:a16="http://schemas.microsoft.com/office/drawing/2014/main" id="{06F3EB93-3EB3-4AB5-812F-F04885BAB5EB}"/>
              </a:ext>
            </a:extLst>
          </p:cNvPr>
          <p:cNvSpPr>
            <a:spLocks noGrp="1"/>
          </p:cNvSpPr>
          <p:nvPr>
            <p:ph type="sldNum" sz="quarter" idx="5"/>
          </p:nvPr>
        </p:nvSpPr>
        <p:spPr>
          <a:noFill/>
        </p:spPr>
        <p:txBody>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fld id="{9C56B91C-FC8D-43C4-A2F4-E180D10CD101}" type="slidenum">
              <a:rPr lang="en-US" altLang="en-US" sz="1200" baseline="0" smtClean="0">
                <a:solidFill>
                  <a:schemeClr val="tx1"/>
                </a:solidFill>
                <a:latin typeface="Calibri" panose="020F0502020204030204" pitchFamily="34" charset="0"/>
              </a:rPr>
              <a:pPr/>
              <a:t>10</a:t>
            </a:fld>
            <a:endParaRPr lang="en-US" altLang="en-US" sz="1200" baseline="0">
              <a:solidFill>
                <a:schemeClr val="tx1"/>
              </a:solidFill>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4BE1CEE3-4FC2-442F-9D16-C7CC4A3835C1}"/>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A649E724-7AD3-4639-95C5-A90944DF092F}"/>
              </a:ext>
            </a:extLst>
          </p:cNvPr>
          <p:cNvSpPr>
            <a:spLocks noGrp="1" noChangeArrowheads="1"/>
          </p:cNvSpPr>
          <p:nvPr>
            <p:ph type="body" idx="1"/>
          </p:nvPr>
        </p:nvSpPr>
        <p:spPr>
          <a:noFill/>
        </p:spPr>
        <p:txBody>
          <a:bodyPr/>
          <a:lstStyle/>
          <a:p>
            <a:r>
              <a:rPr lang="en-US" altLang="en-US"/>
              <a:t>What is the shape?</a:t>
            </a:r>
          </a:p>
        </p:txBody>
      </p:sp>
      <p:sp>
        <p:nvSpPr>
          <p:cNvPr id="41988" name="Footer Placeholder 3">
            <a:extLst>
              <a:ext uri="{FF2B5EF4-FFF2-40B4-BE49-F238E27FC236}">
                <a16:creationId xmlns:a16="http://schemas.microsoft.com/office/drawing/2014/main" id="{953CAC71-77C1-40E1-AA7A-1CAFED8DC26A}"/>
              </a:ext>
            </a:extLst>
          </p:cNvPr>
          <p:cNvSpPr>
            <a:spLocks noGrp="1"/>
          </p:cNvSpPr>
          <p:nvPr>
            <p:ph type="ftr" sz="quarter" idx="4"/>
          </p:nvPr>
        </p:nvSpPr>
        <p:spPr>
          <a:noFill/>
        </p:spPr>
        <p:txBody>
          <a:bodyPr/>
          <a:lstStyle>
            <a:lvl1pPr defTabSz="920750">
              <a:defRPr sz="4000" baseline="-8000">
                <a:solidFill>
                  <a:srgbClr val="BA1222"/>
                </a:solidFill>
                <a:latin typeface="Myriad Pro" pitchFamily="34" charset="0"/>
              </a:defRPr>
            </a:lvl1pPr>
            <a:lvl2pPr marL="742950" indent="-285750" defTabSz="920750">
              <a:defRPr sz="4000" baseline="-8000">
                <a:solidFill>
                  <a:srgbClr val="BA1222"/>
                </a:solidFill>
                <a:latin typeface="Myriad Pro" pitchFamily="34" charset="0"/>
              </a:defRPr>
            </a:lvl2pPr>
            <a:lvl3pPr marL="1143000" indent="-228600" defTabSz="920750">
              <a:defRPr sz="4000" baseline="-8000">
                <a:solidFill>
                  <a:srgbClr val="BA1222"/>
                </a:solidFill>
                <a:latin typeface="Myriad Pro" pitchFamily="34" charset="0"/>
              </a:defRPr>
            </a:lvl3pPr>
            <a:lvl4pPr marL="1600200" indent="-228600" defTabSz="920750">
              <a:defRPr sz="4000" baseline="-8000">
                <a:solidFill>
                  <a:srgbClr val="BA1222"/>
                </a:solidFill>
                <a:latin typeface="Myriad Pro" pitchFamily="34" charset="0"/>
              </a:defRPr>
            </a:lvl4pPr>
            <a:lvl5pPr marL="2057400" indent="-228600" defTabSz="920750">
              <a:defRPr sz="4000" baseline="-8000">
                <a:solidFill>
                  <a:srgbClr val="BA1222"/>
                </a:solidFill>
                <a:latin typeface="Myriad Pro" pitchFamily="34" charset="0"/>
              </a:defRPr>
            </a:lvl5pPr>
            <a:lvl6pPr marL="2514600" indent="-228600" defTabSz="920750" eaLnBrk="0" fontAlgn="base" hangingPunct="0">
              <a:spcBef>
                <a:spcPct val="0"/>
              </a:spcBef>
              <a:spcAft>
                <a:spcPct val="0"/>
              </a:spcAft>
              <a:defRPr sz="4000" baseline="-8000">
                <a:solidFill>
                  <a:srgbClr val="BA1222"/>
                </a:solidFill>
                <a:latin typeface="Myriad Pro" pitchFamily="34" charset="0"/>
              </a:defRPr>
            </a:lvl6pPr>
            <a:lvl7pPr marL="2971800" indent="-228600" defTabSz="920750" eaLnBrk="0" fontAlgn="base" hangingPunct="0">
              <a:spcBef>
                <a:spcPct val="0"/>
              </a:spcBef>
              <a:spcAft>
                <a:spcPct val="0"/>
              </a:spcAft>
              <a:defRPr sz="4000" baseline="-8000">
                <a:solidFill>
                  <a:srgbClr val="BA1222"/>
                </a:solidFill>
                <a:latin typeface="Myriad Pro" pitchFamily="34" charset="0"/>
              </a:defRPr>
            </a:lvl7pPr>
            <a:lvl8pPr marL="3429000" indent="-228600" defTabSz="920750" eaLnBrk="0" fontAlgn="base" hangingPunct="0">
              <a:spcBef>
                <a:spcPct val="0"/>
              </a:spcBef>
              <a:spcAft>
                <a:spcPct val="0"/>
              </a:spcAft>
              <a:defRPr sz="4000" baseline="-8000">
                <a:solidFill>
                  <a:srgbClr val="BA1222"/>
                </a:solidFill>
                <a:latin typeface="Myriad Pro" pitchFamily="34" charset="0"/>
              </a:defRPr>
            </a:lvl8pPr>
            <a:lvl9pPr marL="3886200" indent="-228600" defTabSz="920750" eaLnBrk="0" fontAlgn="base" hangingPunct="0">
              <a:spcBef>
                <a:spcPct val="0"/>
              </a:spcBef>
              <a:spcAft>
                <a:spcPct val="0"/>
              </a:spcAft>
              <a:defRPr sz="4000" baseline="-8000">
                <a:solidFill>
                  <a:srgbClr val="BA1222"/>
                </a:solidFill>
                <a:latin typeface="Myriad Pro" pitchFamily="34" charset="0"/>
              </a:defRPr>
            </a:lvl9pPr>
          </a:lstStyle>
          <a:p>
            <a:endParaRPr lang="en-US" altLang="en-US" sz="1200" baseline="0">
              <a:solidFill>
                <a:schemeClr val="tx1"/>
              </a:solidFill>
              <a:latin typeface="Calibri" panose="020F0502020204030204" pitchFamily="34" charset="0"/>
            </a:endParaRPr>
          </a:p>
        </p:txBody>
      </p:sp>
      <p:sp>
        <p:nvSpPr>
          <p:cNvPr id="41989" name="Slide Number Placeholder 4">
            <a:extLst>
              <a:ext uri="{FF2B5EF4-FFF2-40B4-BE49-F238E27FC236}">
                <a16:creationId xmlns:a16="http://schemas.microsoft.com/office/drawing/2014/main" id="{B67D1314-7D32-4B30-BAD6-E63EC28F501D}"/>
              </a:ext>
            </a:extLst>
          </p:cNvPr>
          <p:cNvSpPr>
            <a:spLocks noGrp="1"/>
          </p:cNvSpPr>
          <p:nvPr>
            <p:ph type="sldNum" sz="quarter" idx="5"/>
          </p:nvPr>
        </p:nvSpPr>
        <p:spPr>
          <a:noFill/>
        </p:spPr>
        <p:txBody>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fld id="{7F3105FE-4B85-414B-AF3D-80F251B36836}" type="slidenum">
              <a:rPr lang="en-US" altLang="en-US" sz="1200" baseline="0" smtClean="0">
                <a:solidFill>
                  <a:schemeClr val="tx1"/>
                </a:solidFill>
                <a:latin typeface="Calibri" panose="020F0502020204030204" pitchFamily="34" charset="0"/>
              </a:rPr>
              <a:pPr/>
              <a:t>11</a:t>
            </a:fld>
            <a:endParaRPr lang="en-US" altLang="en-US" sz="1200" baseline="0">
              <a:solidFill>
                <a:schemeClr val="tx1"/>
              </a:solidFill>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9119C2C-CC8D-4E17-A68D-82E6BBEA484D}"/>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129A6C37-2C5D-44BD-9484-9816D7342B10}"/>
              </a:ext>
            </a:extLst>
          </p:cNvPr>
          <p:cNvSpPr>
            <a:spLocks noGrp="1" noChangeArrowheads="1"/>
          </p:cNvSpPr>
          <p:nvPr>
            <p:ph type="body" idx="1"/>
          </p:nvPr>
        </p:nvSpPr>
        <p:spPr>
          <a:noFill/>
        </p:spPr>
        <p:txBody>
          <a:bodyPr/>
          <a:lstStyle/>
          <a:p>
            <a:r>
              <a:rPr lang="en-US" altLang="en-US"/>
              <a:t>The shape is round.  Next we must find the size.  What is the size?</a:t>
            </a:r>
          </a:p>
        </p:txBody>
      </p:sp>
      <p:sp>
        <p:nvSpPr>
          <p:cNvPr id="44036" name="Footer Placeholder 3">
            <a:extLst>
              <a:ext uri="{FF2B5EF4-FFF2-40B4-BE49-F238E27FC236}">
                <a16:creationId xmlns:a16="http://schemas.microsoft.com/office/drawing/2014/main" id="{3C0D2EDD-5226-4239-B4FE-5479F68F463D}"/>
              </a:ext>
            </a:extLst>
          </p:cNvPr>
          <p:cNvSpPr>
            <a:spLocks noGrp="1"/>
          </p:cNvSpPr>
          <p:nvPr>
            <p:ph type="ftr" sz="quarter" idx="4"/>
          </p:nvPr>
        </p:nvSpPr>
        <p:spPr>
          <a:noFill/>
        </p:spPr>
        <p:txBody>
          <a:bodyPr/>
          <a:lstStyle>
            <a:lvl1pPr defTabSz="920750">
              <a:defRPr sz="4000" baseline="-8000">
                <a:solidFill>
                  <a:srgbClr val="BA1222"/>
                </a:solidFill>
                <a:latin typeface="Myriad Pro" pitchFamily="34" charset="0"/>
              </a:defRPr>
            </a:lvl1pPr>
            <a:lvl2pPr marL="742950" indent="-285750" defTabSz="920750">
              <a:defRPr sz="4000" baseline="-8000">
                <a:solidFill>
                  <a:srgbClr val="BA1222"/>
                </a:solidFill>
                <a:latin typeface="Myriad Pro" pitchFamily="34" charset="0"/>
              </a:defRPr>
            </a:lvl2pPr>
            <a:lvl3pPr marL="1143000" indent="-228600" defTabSz="920750">
              <a:defRPr sz="4000" baseline="-8000">
                <a:solidFill>
                  <a:srgbClr val="BA1222"/>
                </a:solidFill>
                <a:latin typeface="Myriad Pro" pitchFamily="34" charset="0"/>
              </a:defRPr>
            </a:lvl3pPr>
            <a:lvl4pPr marL="1600200" indent="-228600" defTabSz="920750">
              <a:defRPr sz="4000" baseline="-8000">
                <a:solidFill>
                  <a:srgbClr val="BA1222"/>
                </a:solidFill>
                <a:latin typeface="Myriad Pro" pitchFamily="34" charset="0"/>
              </a:defRPr>
            </a:lvl4pPr>
            <a:lvl5pPr marL="2057400" indent="-228600" defTabSz="920750">
              <a:defRPr sz="4000" baseline="-8000">
                <a:solidFill>
                  <a:srgbClr val="BA1222"/>
                </a:solidFill>
                <a:latin typeface="Myriad Pro" pitchFamily="34" charset="0"/>
              </a:defRPr>
            </a:lvl5pPr>
            <a:lvl6pPr marL="2514600" indent="-228600" defTabSz="920750" eaLnBrk="0" fontAlgn="base" hangingPunct="0">
              <a:spcBef>
                <a:spcPct val="0"/>
              </a:spcBef>
              <a:spcAft>
                <a:spcPct val="0"/>
              </a:spcAft>
              <a:defRPr sz="4000" baseline="-8000">
                <a:solidFill>
                  <a:srgbClr val="BA1222"/>
                </a:solidFill>
                <a:latin typeface="Myriad Pro" pitchFamily="34" charset="0"/>
              </a:defRPr>
            </a:lvl6pPr>
            <a:lvl7pPr marL="2971800" indent="-228600" defTabSz="920750" eaLnBrk="0" fontAlgn="base" hangingPunct="0">
              <a:spcBef>
                <a:spcPct val="0"/>
              </a:spcBef>
              <a:spcAft>
                <a:spcPct val="0"/>
              </a:spcAft>
              <a:defRPr sz="4000" baseline="-8000">
                <a:solidFill>
                  <a:srgbClr val="BA1222"/>
                </a:solidFill>
                <a:latin typeface="Myriad Pro" pitchFamily="34" charset="0"/>
              </a:defRPr>
            </a:lvl7pPr>
            <a:lvl8pPr marL="3429000" indent="-228600" defTabSz="920750" eaLnBrk="0" fontAlgn="base" hangingPunct="0">
              <a:spcBef>
                <a:spcPct val="0"/>
              </a:spcBef>
              <a:spcAft>
                <a:spcPct val="0"/>
              </a:spcAft>
              <a:defRPr sz="4000" baseline="-8000">
                <a:solidFill>
                  <a:srgbClr val="BA1222"/>
                </a:solidFill>
                <a:latin typeface="Myriad Pro" pitchFamily="34" charset="0"/>
              </a:defRPr>
            </a:lvl8pPr>
            <a:lvl9pPr marL="3886200" indent="-228600" defTabSz="920750" eaLnBrk="0" fontAlgn="base" hangingPunct="0">
              <a:spcBef>
                <a:spcPct val="0"/>
              </a:spcBef>
              <a:spcAft>
                <a:spcPct val="0"/>
              </a:spcAft>
              <a:defRPr sz="4000" baseline="-8000">
                <a:solidFill>
                  <a:srgbClr val="BA1222"/>
                </a:solidFill>
                <a:latin typeface="Myriad Pro" pitchFamily="34" charset="0"/>
              </a:defRPr>
            </a:lvl9pPr>
          </a:lstStyle>
          <a:p>
            <a:endParaRPr lang="en-US" altLang="en-US" sz="1200" baseline="0">
              <a:solidFill>
                <a:schemeClr val="tx1"/>
              </a:solidFill>
              <a:latin typeface="Calibri" panose="020F0502020204030204" pitchFamily="34" charset="0"/>
            </a:endParaRPr>
          </a:p>
        </p:txBody>
      </p:sp>
      <p:sp>
        <p:nvSpPr>
          <p:cNvPr id="44037" name="Slide Number Placeholder 4">
            <a:extLst>
              <a:ext uri="{FF2B5EF4-FFF2-40B4-BE49-F238E27FC236}">
                <a16:creationId xmlns:a16="http://schemas.microsoft.com/office/drawing/2014/main" id="{5342F537-362A-4542-B1DC-0B9DBFFA36BC}"/>
              </a:ext>
            </a:extLst>
          </p:cNvPr>
          <p:cNvSpPr>
            <a:spLocks noGrp="1"/>
          </p:cNvSpPr>
          <p:nvPr>
            <p:ph type="sldNum" sz="quarter" idx="5"/>
          </p:nvPr>
        </p:nvSpPr>
        <p:spPr>
          <a:noFill/>
        </p:spPr>
        <p:txBody>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fld id="{53C2778A-B8EC-47E8-8D6B-15D572EB00C2}" type="slidenum">
              <a:rPr lang="en-US" altLang="en-US" sz="1200" baseline="0" smtClean="0">
                <a:solidFill>
                  <a:schemeClr val="tx1"/>
                </a:solidFill>
                <a:latin typeface="Calibri" panose="020F0502020204030204" pitchFamily="34" charset="0"/>
              </a:rPr>
              <a:pPr/>
              <a:t>12</a:t>
            </a:fld>
            <a:endParaRPr lang="en-US" altLang="en-US" sz="1200" baseline="0">
              <a:solidFill>
                <a:schemeClr val="tx1"/>
              </a:solidFill>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F078783-90E2-4D8D-8C6D-03211A236CCF}"/>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F26FCA0-6AA3-47A8-8A78-84C1F8E2375F}"/>
              </a:ext>
            </a:extLst>
          </p:cNvPr>
          <p:cNvSpPr>
            <a:spLocks noGrp="1" noChangeArrowheads="1"/>
          </p:cNvSpPr>
          <p:nvPr>
            <p:ph type="body" idx="1"/>
          </p:nvPr>
        </p:nvSpPr>
        <p:spPr>
          <a:noFill/>
        </p:spPr>
        <p:txBody>
          <a:bodyPr/>
          <a:lstStyle/>
          <a:p>
            <a:r>
              <a:rPr lang="en-US" altLang="en-US"/>
              <a:t>The size is 200mm.  This falls between 177.8mm and 203.0mm on the table.  So what is the recommended TPI?</a:t>
            </a:r>
          </a:p>
        </p:txBody>
      </p:sp>
      <p:sp>
        <p:nvSpPr>
          <p:cNvPr id="46084" name="Footer Placeholder 3">
            <a:extLst>
              <a:ext uri="{FF2B5EF4-FFF2-40B4-BE49-F238E27FC236}">
                <a16:creationId xmlns:a16="http://schemas.microsoft.com/office/drawing/2014/main" id="{B82F4EE0-DBBA-4D6C-9EB9-C0677147C7A0}"/>
              </a:ext>
            </a:extLst>
          </p:cNvPr>
          <p:cNvSpPr>
            <a:spLocks noGrp="1"/>
          </p:cNvSpPr>
          <p:nvPr>
            <p:ph type="ftr" sz="quarter" idx="4"/>
          </p:nvPr>
        </p:nvSpPr>
        <p:spPr>
          <a:noFill/>
        </p:spPr>
        <p:txBody>
          <a:bodyPr/>
          <a:lstStyle>
            <a:lvl1pPr defTabSz="920750">
              <a:defRPr sz="4000" baseline="-8000">
                <a:solidFill>
                  <a:srgbClr val="BA1222"/>
                </a:solidFill>
                <a:latin typeface="Myriad Pro" pitchFamily="34" charset="0"/>
              </a:defRPr>
            </a:lvl1pPr>
            <a:lvl2pPr marL="742950" indent="-285750" defTabSz="920750">
              <a:defRPr sz="4000" baseline="-8000">
                <a:solidFill>
                  <a:srgbClr val="BA1222"/>
                </a:solidFill>
                <a:latin typeface="Myriad Pro" pitchFamily="34" charset="0"/>
              </a:defRPr>
            </a:lvl2pPr>
            <a:lvl3pPr marL="1143000" indent="-228600" defTabSz="920750">
              <a:defRPr sz="4000" baseline="-8000">
                <a:solidFill>
                  <a:srgbClr val="BA1222"/>
                </a:solidFill>
                <a:latin typeface="Myriad Pro" pitchFamily="34" charset="0"/>
              </a:defRPr>
            </a:lvl3pPr>
            <a:lvl4pPr marL="1600200" indent="-228600" defTabSz="920750">
              <a:defRPr sz="4000" baseline="-8000">
                <a:solidFill>
                  <a:srgbClr val="BA1222"/>
                </a:solidFill>
                <a:latin typeface="Myriad Pro" pitchFamily="34" charset="0"/>
              </a:defRPr>
            </a:lvl4pPr>
            <a:lvl5pPr marL="2057400" indent="-228600" defTabSz="920750">
              <a:defRPr sz="4000" baseline="-8000">
                <a:solidFill>
                  <a:srgbClr val="BA1222"/>
                </a:solidFill>
                <a:latin typeface="Myriad Pro" pitchFamily="34" charset="0"/>
              </a:defRPr>
            </a:lvl5pPr>
            <a:lvl6pPr marL="2514600" indent="-228600" defTabSz="920750" eaLnBrk="0" fontAlgn="base" hangingPunct="0">
              <a:spcBef>
                <a:spcPct val="0"/>
              </a:spcBef>
              <a:spcAft>
                <a:spcPct val="0"/>
              </a:spcAft>
              <a:defRPr sz="4000" baseline="-8000">
                <a:solidFill>
                  <a:srgbClr val="BA1222"/>
                </a:solidFill>
                <a:latin typeface="Myriad Pro" pitchFamily="34" charset="0"/>
              </a:defRPr>
            </a:lvl6pPr>
            <a:lvl7pPr marL="2971800" indent="-228600" defTabSz="920750" eaLnBrk="0" fontAlgn="base" hangingPunct="0">
              <a:spcBef>
                <a:spcPct val="0"/>
              </a:spcBef>
              <a:spcAft>
                <a:spcPct val="0"/>
              </a:spcAft>
              <a:defRPr sz="4000" baseline="-8000">
                <a:solidFill>
                  <a:srgbClr val="BA1222"/>
                </a:solidFill>
                <a:latin typeface="Myriad Pro" pitchFamily="34" charset="0"/>
              </a:defRPr>
            </a:lvl7pPr>
            <a:lvl8pPr marL="3429000" indent="-228600" defTabSz="920750" eaLnBrk="0" fontAlgn="base" hangingPunct="0">
              <a:spcBef>
                <a:spcPct val="0"/>
              </a:spcBef>
              <a:spcAft>
                <a:spcPct val="0"/>
              </a:spcAft>
              <a:defRPr sz="4000" baseline="-8000">
                <a:solidFill>
                  <a:srgbClr val="BA1222"/>
                </a:solidFill>
                <a:latin typeface="Myriad Pro" pitchFamily="34" charset="0"/>
              </a:defRPr>
            </a:lvl8pPr>
            <a:lvl9pPr marL="3886200" indent="-228600" defTabSz="920750" eaLnBrk="0" fontAlgn="base" hangingPunct="0">
              <a:spcBef>
                <a:spcPct val="0"/>
              </a:spcBef>
              <a:spcAft>
                <a:spcPct val="0"/>
              </a:spcAft>
              <a:defRPr sz="4000" baseline="-8000">
                <a:solidFill>
                  <a:srgbClr val="BA1222"/>
                </a:solidFill>
                <a:latin typeface="Myriad Pro" pitchFamily="34" charset="0"/>
              </a:defRPr>
            </a:lvl9pPr>
          </a:lstStyle>
          <a:p>
            <a:endParaRPr lang="en-US" altLang="en-US" sz="1200" baseline="0">
              <a:solidFill>
                <a:schemeClr val="tx1"/>
              </a:solidFill>
              <a:latin typeface="Calibri" panose="020F0502020204030204" pitchFamily="34" charset="0"/>
            </a:endParaRPr>
          </a:p>
        </p:txBody>
      </p:sp>
      <p:sp>
        <p:nvSpPr>
          <p:cNvPr id="46085" name="Slide Number Placeholder 4">
            <a:extLst>
              <a:ext uri="{FF2B5EF4-FFF2-40B4-BE49-F238E27FC236}">
                <a16:creationId xmlns:a16="http://schemas.microsoft.com/office/drawing/2014/main" id="{8846C6EE-1775-4E5A-94DA-AE8AB1BB3BAA}"/>
              </a:ext>
            </a:extLst>
          </p:cNvPr>
          <p:cNvSpPr>
            <a:spLocks noGrp="1"/>
          </p:cNvSpPr>
          <p:nvPr>
            <p:ph type="sldNum" sz="quarter" idx="5"/>
          </p:nvPr>
        </p:nvSpPr>
        <p:spPr>
          <a:noFill/>
        </p:spPr>
        <p:txBody>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fld id="{0860AF9B-3CF4-4EBC-8E19-A581856A6923}" type="slidenum">
              <a:rPr lang="en-US" altLang="en-US" sz="1200" baseline="0" smtClean="0">
                <a:solidFill>
                  <a:schemeClr val="tx1"/>
                </a:solidFill>
                <a:latin typeface="Calibri" panose="020F0502020204030204" pitchFamily="34" charset="0"/>
              </a:rPr>
              <a:pPr/>
              <a:t>13</a:t>
            </a:fld>
            <a:endParaRPr lang="en-US" altLang="en-US" sz="1200" baseline="0">
              <a:solidFill>
                <a:schemeClr val="tx1"/>
              </a:solidFill>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B4BF25F0-ACD2-4814-A2E8-BE818DDB07B4}"/>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3FEDC5C6-AEDA-4C08-8148-A8F2BD4708E0}"/>
              </a:ext>
            </a:extLst>
          </p:cNvPr>
          <p:cNvSpPr>
            <a:spLocks noGrp="1" noChangeArrowheads="1"/>
          </p:cNvSpPr>
          <p:nvPr>
            <p:ph type="body" idx="1"/>
          </p:nvPr>
        </p:nvSpPr>
        <p:spPr>
          <a:noFill/>
        </p:spPr>
        <p:txBody>
          <a:bodyPr/>
          <a:lstStyle/>
          <a:p>
            <a:r>
              <a:rPr lang="en-US" altLang="en-US" dirty="0"/>
              <a:t>The recommended TPI is 2/3</a:t>
            </a:r>
          </a:p>
        </p:txBody>
      </p:sp>
      <p:sp>
        <p:nvSpPr>
          <p:cNvPr id="48132" name="Footer Placeholder 3">
            <a:extLst>
              <a:ext uri="{FF2B5EF4-FFF2-40B4-BE49-F238E27FC236}">
                <a16:creationId xmlns:a16="http://schemas.microsoft.com/office/drawing/2014/main" id="{A065C2DC-89C0-482F-A715-35137264F2FD}"/>
              </a:ext>
            </a:extLst>
          </p:cNvPr>
          <p:cNvSpPr>
            <a:spLocks noGrp="1"/>
          </p:cNvSpPr>
          <p:nvPr>
            <p:ph type="ftr" sz="quarter" idx="4"/>
          </p:nvPr>
        </p:nvSpPr>
        <p:spPr>
          <a:noFill/>
        </p:spPr>
        <p:txBody>
          <a:bodyPr/>
          <a:lstStyle>
            <a:lvl1pPr defTabSz="920750">
              <a:defRPr sz="4000" baseline="-8000">
                <a:solidFill>
                  <a:srgbClr val="BA1222"/>
                </a:solidFill>
                <a:latin typeface="Myriad Pro" pitchFamily="34" charset="0"/>
              </a:defRPr>
            </a:lvl1pPr>
            <a:lvl2pPr marL="742950" indent="-285750" defTabSz="920750">
              <a:defRPr sz="4000" baseline="-8000">
                <a:solidFill>
                  <a:srgbClr val="BA1222"/>
                </a:solidFill>
                <a:latin typeface="Myriad Pro" pitchFamily="34" charset="0"/>
              </a:defRPr>
            </a:lvl2pPr>
            <a:lvl3pPr marL="1143000" indent="-228600" defTabSz="920750">
              <a:defRPr sz="4000" baseline="-8000">
                <a:solidFill>
                  <a:srgbClr val="BA1222"/>
                </a:solidFill>
                <a:latin typeface="Myriad Pro" pitchFamily="34" charset="0"/>
              </a:defRPr>
            </a:lvl3pPr>
            <a:lvl4pPr marL="1600200" indent="-228600" defTabSz="920750">
              <a:defRPr sz="4000" baseline="-8000">
                <a:solidFill>
                  <a:srgbClr val="BA1222"/>
                </a:solidFill>
                <a:latin typeface="Myriad Pro" pitchFamily="34" charset="0"/>
              </a:defRPr>
            </a:lvl4pPr>
            <a:lvl5pPr marL="2057400" indent="-228600" defTabSz="920750">
              <a:defRPr sz="4000" baseline="-8000">
                <a:solidFill>
                  <a:srgbClr val="BA1222"/>
                </a:solidFill>
                <a:latin typeface="Myriad Pro" pitchFamily="34" charset="0"/>
              </a:defRPr>
            </a:lvl5pPr>
            <a:lvl6pPr marL="2514600" indent="-228600" defTabSz="920750" eaLnBrk="0" fontAlgn="base" hangingPunct="0">
              <a:spcBef>
                <a:spcPct val="0"/>
              </a:spcBef>
              <a:spcAft>
                <a:spcPct val="0"/>
              </a:spcAft>
              <a:defRPr sz="4000" baseline="-8000">
                <a:solidFill>
                  <a:srgbClr val="BA1222"/>
                </a:solidFill>
                <a:latin typeface="Myriad Pro" pitchFamily="34" charset="0"/>
              </a:defRPr>
            </a:lvl6pPr>
            <a:lvl7pPr marL="2971800" indent="-228600" defTabSz="920750" eaLnBrk="0" fontAlgn="base" hangingPunct="0">
              <a:spcBef>
                <a:spcPct val="0"/>
              </a:spcBef>
              <a:spcAft>
                <a:spcPct val="0"/>
              </a:spcAft>
              <a:defRPr sz="4000" baseline="-8000">
                <a:solidFill>
                  <a:srgbClr val="BA1222"/>
                </a:solidFill>
                <a:latin typeface="Myriad Pro" pitchFamily="34" charset="0"/>
              </a:defRPr>
            </a:lvl7pPr>
            <a:lvl8pPr marL="3429000" indent="-228600" defTabSz="920750" eaLnBrk="0" fontAlgn="base" hangingPunct="0">
              <a:spcBef>
                <a:spcPct val="0"/>
              </a:spcBef>
              <a:spcAft>
                <a:spcPct val="0"/>
              </a:spcAft>
              <a:defRPr sz="4000" baseline="-8000">
                <a:solidFill>
                  <a:srgbClr val="BA1222"/>
                </a:solidFill>
                <a:latin typeface="Myriad Pro" pitchFamily="34" charset="0"/>
              </a:defRPr>
            </a:lvl8pPr>
            <a:lvl9pPr marL="3886200" indent="-228600" defTabSz="920750" eaLnBrk="0" fontAlgn="base" hangingPunct="0">
              <a:spcBef>
                <a:spcPct val="0"/>
              </a:spcBef>
              <a:spcAft>
                <a:spcPct val="0"/>
              </a:spcAft>
              <a:defRPr sz="4000" baseline="-8000">
                <a:solidFill>
                  <a:srgbClr val="BA1222"/>
                </a:solidFill>
                <a:latin typeface="Myriad Pro" pitchFamily="34" charset="0"/>
              </a:defRPr>
            </a:lvl9pPr>
          </a:lstStyle>
          <a:p>
            <a:endParaRPr lang="en-US" altLang="en-US" sz="1200" baseline="0">
              <a:solidFill>
                <a:schemeClr val="tx1"/>
              </a:solidFill>
              <a:latin typeface="Calibri" panose="020F0502020204030204" pitchFamily="34" charset="0"/>
            </a:endParaRPr>
          </a:p>
        </p:txBody>
      </p:sp>
      <p:sp>
        <p:nvSpPr>
          <p:cNvPr id="48133" name="Slide Number Placeholder 4">
            <a:extLst>
              <a:ext uri="{FF2B5EF4-FFF2-40B4-BE49-F238E27FC236}">
                <a16:creationId xmlns:a16="http://schemas.microsoft.com/office/drawing/2014/main" id="{EBB3C457-C6BB-4871-BCBA-7D0C804373AE}"/>
              </a:ext>
            </a:extLst>
          </p:cNvPr>
          <p:cNvSpPr>
            <a:spLocks noGrp="1"/>
          </p:cNvSpPr>
          <p:nvPr>
            <p:ph type="sldNum" sz="quarter" idx="5"/>
          </p:nvPr>
        </p:nvSpPr>
        <p:spPr>
          <a:noFill/>
        </p:spPr>
        <p:txBody>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fld id="{2AFD253E-0201-45EF-B370-89A4AA3313FE}" type="slidenum">
              <a:rPr lang="en-US" altLang="en-US" sz="1200" baseline="0" smtClean="0">
                <a:solidFill>
                  <a:schemeClr val="tx1"/>
                </a:solidFill>
                <a:latin typeface="Calibri" panose="020F0502020204030204" pitchFamily="34" charset="0"/>
              </a:rPr>
              <a:pPr/>
              <a:t>14</a:t>
            </a:fld>
            <a:endParaRPr lang="en-US" altLang="en-US" sz="1200" baseline="0">
              <a:solidFill>
                <a:schemeClr val="tx1"/>
              </a:solidFill>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a:extLst>
              <a:ext uri="{FF2B5EF4-FFF2-40B4-BE49-F238E27FC236}">
                <a16:creationId xmlns:a16="http://schemas.microsoft.com/office/drawing/2014/main" id="{6ED5EEB6-0121-46E4-BB68-8D7622686461}"/>
              </a:ext>
            </a:extLst>
          </p:cNvPr>
          <p:cNvSpPr>
            <a:spLocks noGrp="1" noChangeArrowheads="1"/>
          </p:cNvSpPr>
          <p:nvPr>
            <p:ph type="ftr" sz="quarter" idx="4"/>
          </p:nvPr>
        </p:nvSpPr>
        <p:spPr>
          <a:xfrm>
            <a:off x="157163" y="8810625"/>
            <a:ext cx="3044825" cy="465138"/>
          </a:xfrm>
          <a:noFill/>
        </p:spPr>
        <p:txBody>
          <a:bodyPr/>
          <a:lstStyle>
            <a:lvl1pPr defTabSz="927100">
              <a:defRPr sz="4000" baseline="-8000">
                <a:solidFill>
                  <a:srgbClr val="BA1222"/>
                </a:solidFill>
                <a:latin typeface="Myriad Pro" pitchFamily="34" charset="0"/>
              </a:defRPr>
            </a:lvl1pPr>
            <a:lvl2pPr marL="742950" indent="-285750" defTabSz="927100">
              <a:defRPr sz="4000" baseline="-8000">
                <a:solidFill>
                  <a:srgbClr val="BA1222"/>
                </a:solidFill>
                <a:latin typeface="Myriad Pro" pitchFamily="34" charset="0"/>
              </a:defRPr>
            </a:lvl2pPr>
            <a:lvl3pPr marL="1143000" indent="-228600" defTabSz="927100">
              <a:defRPr sz="4000" baseline="-8000">
                <a:solidFill>
                  <a:srgbClr val="BA1222"/>
                </a:solidFill>
                <a:latin typeface="Myriad Pro" pitchFamily="34" charset="0"/>
              </a:defRPr>
            </a:lvl3pPr>
            <a:lvl4pPr marL="1600200" indent="-228600" defTabSz="927100">
              <a:defRPr sz="4000" baseline="-8000">
                <a:solidFill>
                  <a:srgbClr val="BA1222"/>
                </a:solidFill>
                <a:latin typeface="Myriad Pro" pitchFamily="34" charset="0"/>
              </a:defRPr>
            </a:lvl4pPr>
            <a:lvl5pPr marL="2057400" indent="-228600" defTabSz="927100">
              <a:defRPr sz="4000" baseline="-8000">
                <a:solidFill>
                  <a:srgbClr val="BA1222"/>
                </a:solidFill>
                <a:latin typeface="Myriad Pro" pitchFamily="34" charset="0"/>
              </a:defRPr>
            </a:lvl5pPr>
            <a:lvl6pPr marL="2514600" indent="-228600" defTabSz="927100" eaLnBrk="0" fontAlgn="base" hangingPunct="0">
              <a:spcBef>
                <a:spcPct val="0"/>
              </a:spcBef>
              <a:spcAft>
                <a:spcPct val="0"/>
              </a:spcAft>
              <a:defRPr sz="4000" baseline="-8000">
                <a:solidFill>
                  <a:srgbClr val="BA1222"/>
                </a:solidFill>
                <a:latin typeface="Myriad Pro" pitchFamily="34" charset="0"/>
              </a:defRPr>
            </a:lvl6pPr>
            <a:lvl7pPr marL="2971800" indent="-228600" defTabSz="927100" eaLnBrk="0" fontAlgn="base" hangingPunct="0">
              <a:spcBef>
                <a:spcPct val="0"/>
              </a:spcBef>
              <a:spcAft>
                <a:spcPct val="0"/>
              </a:spcAft>
              <a:defRPr sz="4000" baseline="-8000">
                <a:solidFill>
                  <a:srgbClr val="BA1222"/>
                </a:solidFill>
                <a:latin typeface="Myriad Pro" pitchFamily="34" charset="0"/>
              </a:defRPr>
            </a:lvl7pPr>
            <a:lvl8pPr marL="3429000" indent="-228600" defTabSz="927100" eaLnBrk="0" fontAlgn="base" hangingPunct="0">
              <a:spcBef>
                <a:spcPct val="0"/>
              </a:spcBef>
              <a:spcAft>
                <a:spcPct val="0"/>
              </a:spcAft>
              <a:defRPr sz="4000" baseline="-8000">
                <a:solidFill>
                  <a:srgbClr val="BA1222"/>
                </a:solidFill>
                <a:latin typeface="Myriad Pro" pitchFamily="34" charset="0"/>
              </a:defRPr>
            </a:lvl8pPr>
            <a:lvl9pPr marL="3886200" indent="-228600" defTabSz="927100" eaLnBrk="0" fontAlgn="base" hangingPunct="0">
              <a:spcBef>
                <a:spcPct val="0"/>
              </a:spcBef>
              <a:spcAft>
                <a:spcPct val="0"/>
              </a:spcAft>
              <a:defRPr sz="4000" baseline="-8000">
                <a:solidFill>
                  <a:srgbClr val="BA1222"/>
                </a:solidFill>
                <a:latin typeface="Myriad Pro" pitchFamily="34" charset="0"/>
              </a:defRPr>
            </a:lvl9pPr>
          </a:lstStyle>
          <a:p>
            <a:r>
              <a:rPr lang="en-US" altLang="en-US" sz="1200" baseline="0">
                <a:solidFill>
                  <a:schemeClr val="tx1"/>
                </a:solidFill>
                <a:latin typeface="Calibri" panose="020F0502020204030204" pitchFamily="34" charset="0"/>
              </a:rPr>
              <a:t>M. K. Morse Band Training Class                                                                        August, 2013</a:t>
            </a:r>
          </a:p>
        </p:txBody>
      </p:sp>
      <p:sp>
        <p:nvSpPr>
          <p:cNvPr id="50179" name="Rectangle 2">
            <a:extLst>
              <a:ext uri="{FF2B5EF4-FFF2-40B4-BE49-F238E27FC236}">
                <a16:creationId xmlns:a16="http://schemas.microsoft.com/office/drawing/2014/main" id="{743CD873-1B74-4F7F-9B4C-A0FA82012C33}"/>
              </a:ext>
            </a:extLst>
          </p:cNvPr>
          <p:cNvSpPr>
            <a:spLocks noGrp="1" noRot="1" noChangeAspect="1" noChangeArrowheads="1" noTextEdit="1"/>
          </p:cNvSpPr>
          <p:nvPr>
            <p:ph type="sldImg"/>
          </p:nvPr>
        </p:nvSpPr>
        <p:spPr>
          <a:xfrm>
            <a:off x="1184275" y="696913"/>
            <a:ext cx="4654550" cy="3492500"/>
          </a:xfrm>
          <a:ln/>
        </p:spPr>
      </p:sp>
      <p:sp>
        <p:nvSpPr>
          <p:cNvPr id="50180" name="Rectangle 3">
            <a:extLst>
              <a:ext uri="{FF2B5EF4-FFF2-40B4-BE49-F238E27FC236}">
                <a16:creationId xmlns:a16="http://schemas.microsoft.com/office/drawing/2014/main" id="{F92DC646-73C6-4352-BADC-0942DEAF9563}"/>
              </a:ext>
            </a:extLst>
          </p:cNvPr>
          <p:cNvSpPr>
            <a:spLocks noGrp="1" noChangeArrowheads="1"/>
          </p:cNvSpPr>
          <p:nvPr>
            <p:ph type="body" idx="1"/>
          </p:nvPr>
        </p:nvSpPr>
        <p:spPr>
          <a:xfrm>
            <a:off x="936625" y="4422775"/>
            <a:ext cx="5149850" cy="4189413"/>
          </a:xfrm>
          <a:noFill/>
        </p:spPr>
        <p:txBody>
          <a:bodyPr/>
          <a:lstStyle/>
          <a:p>
            <a:r>
              <a:rPr lang="en-US" altLang="en-US"/>
              <a:t>Thank you for your time today.  We hope this training improved your knowledge band saw blade tooth selection.</a:t>
            </a:r>
          </a:p>
          <a:p>
            <a:endParaRPr lang="en-US" altLang="en-US"/>
          </a:p>
          <a:p>
            <a:r>
              <a:rPr lang="en-US" altLang="en-US"/>
              <a:t>If you have any questions or would like further information, please give us a call at 330-453-8187.</a:t>
            </a:r>
          </a:p>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a:extLst>
              <a:ext uri="{FF2B5EF4-FFF2-40B4-BE49-F238E27FC236}">
                <a16:creationId xmlns:a16="http://schemas.microsoft.com/office/drawing/2014/main" id="{B5173D31-AD52-4571-BAF1-54C6929E59C1}"/>
              </a:ext>
            </a:extLst>
          </p:cNvPr>
          <p:cNvSpPr>
            <a:spLocks noGrp="1" noChangeArrowheads="1"/>
          </p:cNvSpPr>
          <p:nvPr>
            <p:ph type="ftr" sz="quarter" idx="4"/>
          </p:nvPr>
        </p:nvSpPr>
        <p:spPr>
          <a:noFill/>
        </p:spPr>
        <p:txBody>
          <a:bodyPr/>
          <a:lstStyle>
            <a:lvl1pPr defTabSz="917575">
              <a:defRPr sz="4000" baseline="-8000">
                <a:solidFill>
                  <a:srgbClr val="BA1222"/>
                </a:solidFill>
                <a:latin typeface="Myriad Pro" pitchFamily="34" charset="0"/>
              </a:defRPr>
            </a:lvl1pPr>
            <a:lvl2pPr marL="736600" indent="-280988" defTabSz="917575">
              <a:defRPr sz="4000" baseline="-8000">
                <a:solidFill>
                  <a:srgbClr val="BA1222"/>
                </a:solidFill>
                <a:latin typeface="Myriad Pro" pitchFamily="34" charset="0"/>
              </a:defRPr>
            </a:lvl2pPr>
            <a:lvl3pPr marL="1131888" indent="-223838" defTabSz="917575">
              <a:defRPr sz="4000" baseline="-8000">
                <a:solidFill>
                  <a:srgbClr val="BA1222"/>
                </a:solidFill>
                <a:latin typeface="Myriad Pro" pitchFamily="34" charset="0"/>
              </a:defRPr>
            </a:lvl3pPr>
            <a:lvl4pPr marL="1589088" indent="-223838" defTabSz="917575">
              <a:defRPr sz="4000" baseline="-8000">
                <a:solidFill>
                  <a:srgbClr val="BA1222"/>
                </a:solidFill>
                <a:latin typeface="Myriad Pro" pitchFamily="34" charset="0"/>
              </a:defRPr>
            </a:lvl4pPr>
            <a:lvl5pPr marL="2043113" indent="-223838" defTabSz="917575">
              <a:defRPr sz="4000" baseline="-8000">
                <a:solidFill>
                  <a:srgbClr val="BA1222"/>
                </a:solidFill>
                <a:latin typeface="Myriad Pro" pitchFamily="34" charset="0"/>
              </a:defRPr>
            </a:lvl5pPr>
            <a:lvl6pPr marL="2500313" indent="-223838" defTabSz="917575" eaLnBrk="0" fontAlgn="base" hangingPunct="0">
              <a:spcBef>
                <a:spcPct val="0"/>
              </a:spcBef>
              <a:spcAft>
                <a:spcPct val="0"/>
              </a:spcAft>
              <a:defRPr sz="4000" baseline="-8000">
                <a:solidFill>
                  <a:srgbClr val="BA1222"/>
                </a:solidFill>
                <a:latin typeface="Myriad Pro" pitchFamily="34" charset="0"/>
              </a:defRPr>
            </a:lvl6pPr>
            <a:lvl7pPr marL="2957513" indent="-223838" defTabSz="917575" eaLnBrk="0" fontAlgn="base" hangingPunct="0">
              <a:spcBef>
                <a:spcPct val="0"/>
              </a:spcBef>
              <a:spcAft>
                <a:spcPct val="0"/>
              </a:spcAft>
              <a:defRPr sz="4000" baseline="-8000">
                <a:solidFill>
                  <a:srgbClr val="BA1222"/>
                </a:solidFill>
                <a:latin typeface="Myriad Pro" pitchFamily="34" charset="0"/>
              </a:defRPr>
            </a:lvl7pPr>
            <a:lvl8pPr marL="3414713" indent="-223838" defTabSz="917575" eaLnBrk="0" fontAlgn="base" hangingPunct="0">
              <a:spcBef>
                <a:spcPct val="0"/>
              </a:spcBef>
              <a:spcAft>
                <a:spcPct val="0"/>
              </a:spcAft>
              <a:defRPr sz="4000" baseline="-8000">
                <a:solidFill>
                  <a:srgbClr val="BA1222"/>
                </a:solidFill>
                <a:latin typeface="Myriad Pro" pitchFamily="34" charset="0"/>
              </a:defRPr>
            </a:lvl8pPr>
            <a:lvl9pPr marL="3871913" indent="-223838" defTabSz="917575" eaLnBrk="0" fontAlgn="base" hangingPunct="0">
              <a:spcBef>
                <a:spcPct val="0"/>
              </a:spcBef>
              <a:spcAft>
                <a:spcPct val="0"/>
              </a:spcAft>
              <a:defRPr sz="4000" baseline="-8000">
                <a:solidFill>
                  <a:srgbClr val="BA1222"/>
                </a:solidFill>
                <a:latin typeface="Myriad Pro" pitchFamily="34" charset="0"/>
              </a:defRPr>
            </a:lvl9pPr>
          </a:lstStyle>
          <a:p>
            <a:r>
              <a:rPr lang="en-US" altLang="en-US" sz="1200" baseline="0">
                <a:solidFill>
                  <a:schemeClr val="tx1"/>
                </a:solidFill>
                <a:latin typeface="Calibri" panose="020F0502020204030204" pitchFamily="34" charset="0"/>
              </a:rPr>
              <a:t>M. K. Morse Band Training Class                                     October, 2013</a:t>
            </a:r>
          </a:p>
        </p:txBody>
      </p:sp>
      <p:sp>
        <p:nvSpPr>
          <p:cNvPr id="23555" name="Rectangle 6">
            <a:extLst>
              <a:ext uri="{FF2B5EF4-FFF2-40B4-BE49-F238E27FC236}">
                <a16:creationId xmlns:a16="http://schemas.microsoft.com/office/drawing/2014/main" id="{48479614-879A-49B6-AD34-276EAA3DFCC6}"/>
              </a:ext>
            </a:extLst>
          </p:cNvPr>
          <p:cNvSpPr txBox="1">
            <a:spLocks noGrp="1" noChangeArrowheads="1"/>
          </p:cNvSpPr>
          <p:nvPr/>
        </p:nvSpPr>
        <p:spPr bwMode="auto">
          <a:xfrm>
            <a:off x="0" y="8842375"/>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336" tIns="46167" rIns="92336" bIns="46167" anchor="b"/>
          <a:lstStyle>
            <a:lvl1pPr defTabSz="927100">
              <a:defRPr sz="4000" baseline="-8000">
                <a:solidFill>
                  <a:srgbClr val="BA1222"/>
                </a:solidFill>
                <a:latin typeface="Myriad Pro" pitchFamily="34" charset="0"/>
              </a:defRPr>
            </a:lvl1pPr>
            <a:lvl2pPr marL="742950" indent="-285750" defTabSz="927100">
              <a:defRPr sz="4000" baseline="-8000">
                <a:solidFill>
                  <a:srgbClr val="BA1222"/>
                </a:solidFill>
                <a:latin typeface="Myriad Pro" pitchFamily="34" charset="0"/>
              </a:defRPr>
            </a:lvl2pPr>
            <a:lvl3pPr marL="1143000" indent="-228600" defTabSz="927100">
              <a:defRPr sz="4000" baseline="-8000">
                <a:solidFill>
                  <a:srgbClr val="BA1222"/>
                </a:solidFill>
                <a:latin typeface="Myriad Pro" pitchFamily="34" charset="0"/>
              </a:defRPr>
            </a:lvl3pPr>
            <a:lvl4pPr marL="1600200" indent="-228600" defTabSz="927100">
              <a:defRPr sz="4000" baseline="-8000">
                <a:solidFill>
                  <a:srgbClr val="BA1222"/>
                </a:solidFill>
                <a:latin typeface="Myriad Pro" pitchFamily="34" charset="0"/>
              </a:defRPr>
            </a:lvl4pPr>
            <a:lvl5pPr marL="2057400" indent="-228600" defTabSz="927100">
              <a:defRPr sz="4000" baseline="-8000">
                <a:solidFill>
                  <a:srgbClr val="BA1222"/>
                </a:solidFill>
                <a:latin typeface="Myriad Pro" pitchFamily="34" charset="0"/>
              </a:defRPr>
            </a:lvl5pPr>
            <a:lvl6pPr marL="2514600" indent="-228600" defTabSz="927100" eaLnBrk="0" fontAlgn="base" hangingPunct="0">
              <a:spcBef>
                <a:spcPct val="0"/>
              </a:spcBef>
              <a:spcAft>
                <a:spcPct val="0"/>
              </a:spcAft>
              <a:defRPr sz="4000" baseline="-8000">
                <a:solidFill>
                  <a:srgbClr val="BA1222"/>
                </a:solidFill>
                <a:latin typeface="Myriad Pro" pitchFamily="34" charset="0"/>
              </a:defRPr>
            </a:lvl6pPr>
            <a:lvl7pPr marL="2971800" indent="-228600" defTabSz="927100" eaLnBrk="0" fontAlgn="base" hangingPunct="0">
              <a:spcBef>
                <a:spcPct val="0"/>
              </a:spcBef>
              <a:spcAft>
                <a:spcPct val="0"/>
              </a:spcAft>
              <a:defRPr sz="4000" baseline="-8000">
                <a:solidFill>
                  <a:srgbClr val="BA1222"/>
                </a:solidFill>
                <a:latin typeface="Myriad Pro" pitchFamily="34" charset="0"/>
              </a:defRPr>
            </a:lvl7pPr>
            <a:lvl8pPr marL="3429000" indent="-228600" defTabSz="927100" eaLnBrk="0" fontAlgn="base" hangingPunct="0">
              <a:spcBef>
                <a:spcPct val="0"/>
              </a:spcBef>
              <a:spcAft>
                <a:spcPct val="0"/>
              </a:spcAft>
              <a:defRPr sz="4000" baseline="-8000">
                <a:solidFill>
                  <a:srgbClr val="BA1222"/>
                </a:solidFill>
                <a:latin typeface="Myriad Pro" pitchFamily="34" charset="0"/>
              </a:defRPr>
            </a:lvl8pPr>
            <a:lvl9pPr marL="3886200" indent="-228600" defTabSz="927100" eaLnBrk="0" fontAlgn="base" hangingPunct="0">
              <a:spcBef>
                <a:spcPct val="0"/>
              </a:spcBef>
              <a:spcAft>
                <a:spcPct val="0"/>
              </a:spcAft>
              <a:defRPr sz="4000" baseline="-8000">
                <a:solidFill>
                  <a:srgbClr val="BA1222"/>
                </a:solidFill>
                <a:latin typeface="Myriad Pro" pitchFamily="34" charset="0"/>
              </a:defRPr>
            </a:lvl9pPr>
          </a:lstStyle>
          <a:p>
            <a:pPr eaLnBrk="1" hangingPunct="1"/>
            <a:r>
              <a:rPr lang="en-US" altLang="en-US" sz="1200" baseline="0">
                <a:solidFill>
                  <a:schemeClr val="tx1"/>
                </a:solidFill>
                <a:latin typeface="Calibri" panose="020F0502020204030204" pitchFamily="34" charset="0"/>
              </a:rPr>
              <a:t>M. K. Morse Band Training Class                                                                                              March, 2013</a:t>
            </a:r>
          </a:p>
        </p:txBody>
      </p:sp>
      <p:sp>
        <p:nvSpPr>
          <p:cNvPr id="23556" name="Rectangle 7">
            <a:extLst>
              <a:ext uri="{FF2B5EF4-FFF2-40B4-BE49-F238E27FC236}">
                <a16:creationId xmlns:a16="http://schemas.microsoft.com/office/drawing/2014/main" id="{0DCE769E-12FD-498B-9523-F8A7F3049F5E}"/>
              </a:ext>
            </a:extLst>
          </p:cNvPr>
          <p:cNvSpPr>
            <a:spLocks noGrp="1" noChangeArrowheads="1"/>
          </p:cNvSpPr>
          <p:nvPr>
            <p:ph type="sldNum" sz="quarter" idx="5"/>
          </p:nvPr>
        </p:nvSpPr>
        <p:spPr>
          <a:noFill/>
        </p:spPr>
        <p:txBody>
          <a:bodyPr/>
          <a:lstStyle>
            <a:lvl1pPr>
              <a:defRPr sz="4000" baseline="-8000">
                <a:solidFill>
                  <a:srgbClr val="BA1222"/>
                </a:solidFill>
                <a:latin typeface="Myriad Pro" pitchFamily="34" charset="0"/>
              </a:defRPr>
            </a:lvl1pPr>
            <a:lvl2pPr marL="736600" indent="-280988">
              <a:defRPr sz="4000" baseline="-8000">
                <a:solidFill>
                  <a:srgbClr val="BA1222"/>
                </a:solidFill>
                <a:latin typeface="Myriad Pro" pitchFamily="34" charset="0"/>
              </a:defRPr>
            </a:lvl2pPr>
            <a:lvl3pPr marL="1131888" indent="-223838">
              <a:defRPr sz="4000" baseline="-8000">
                <a:solidFill>
                  <a:srgbClr val="BA1222"/>
                </a:solidFill>
                <a:latin typeface="Myriad Pro" pitchFamily="34" charset="0"/>
              </a:defRPr>
            </a:lvl3pPr>
            <a:lvl4pPr marL="1589088" indent="-223838">
              <a:defRPr sz="4000" baseline="-8000">
                <a:solidFill>
                  <a:srgbClr val="BA1222"/>
                </a:solidFill>
                <a:latin typeface="Myriad Pro" pitchFamily="34" charset="0"/>
              </a:defRPr>
            </a:lvl4pPr>
            <a:lvl5pPr marL="2043113" indent="-223838">
              <a:defRPr sz="4000" baseline="-8000">
                <a:solidFill>
                  <a:srgbClr val="BA1222"/>
                </a:solidFill>
                <a:latin typeface="Myriad Pro" pitchFamily="34" charset="0"/>
              </a:defRPr>
            </a:lvl5pPr>
            <a:lvl6pPr marL="2500313" indent="-223838" eaLnBrk="0" fontAlgn="base" hangingPunct="0">
              <a:spcBef>
                <a:spcPct val="0"/>
              </a:spcBef>
              <a:spcAft>
                <a:spcPct val="0"/>
              </a:spcAft>
              <a:defRPr sz="4000" baseline="-8000">
                <a:solidFill>
                  <a:srgbClr val="BA1222"/>
                </a:solidFill>
                <a:latin typeface="Myriad Pro" pitchFamily="34" charset="0"/>
              </a:defRPr>
            </a:lvl6pPr>
            <a:lvl7pPr marL="2957513" indent="-223838" eaLnBrk="0" fontAlgn="base" hangingPunct="0">
              <a:spcBef>
                <a:spcPct val="0"/>
              </a:spcBef>
              <a:spcAft>
                <a:spcPct val="0"/>
              </a:spcAft>
              <a:defRPr sz="4000" baseline="-8000">
                <a:solidFill>
                  <a:srgbClr val="BA1222"/>
                </a:solidFill>
                <a:latin typeface="Myriad Pro" pitchFamily="34" charset="0"/>
              </a:defRPr>
            </a:lvl7pPr>
            <a:lvl8pPr marL="3414713" indent="-223838" eaLnBrk="0" fontAlgn="base" hangingPunct="0">
              <a:spcBef>
                <a:spcPct val="0"/>
              </a:spcBef>
              <a:spcAft>
                <a:spcPct val="0"/>
              </a:spcAft>
              <a:defRPr sz="4000" baseline="-8000">
                <a:solidFill>
                  <a:srgbClr val="BA1222"/>
                </a:solidFill>
                <a:latin typeface="Myriad Pro" pitchFamily="34" charset="0"/>
              </a:defRPr>
            </a:lvl8pPr>
            <a:lvl9pPr marL="3871913" indent="-223838" eaLnBrk="0" fontAlgn="base" hangingPunct="0">
              <a:spcBef>
                <a:spcPct val="0"/>
              </a:spcBef>
              <a:spcAft>
                <a:spcPct val="0"/>
              </a:spcAft>
              <a:defRPr sz="4000" baseline="-8000">
                <a:solidFill>
                  <a:srgbClr val="BA1222"/>
                </a:solidFill>
                <a:latin typeface="Myriad Pro" pitchFamily="34" charset="0"/>
              </a:defRPr>
            </a:lvl9pPr>
          </a:lstStyle>
          <a:p>
            <a:fld id="{DC6E71B5-C123-4880-B448-1C127FC1D7AC}" type="slidenum">
              <a:rPr lang="en-US" altLang="en-US" sz="1200" baseline="0" smtClean="0">
                <a:solidFill>
                  <a:schemeClr val="tx1"/>
                </a:solidFill>
                <a:latin typeface="Calibri" panose="020F0502020204030204" pitchFamily="34" charset="0"/>
              </a:rPr>
              <a:pPr/>
              <a:t>2</a:t>
            </a:fld>
            <a:endParaRPr lang="en-US" altLang="en-US" sz="1200" baseline="0">
              <a:solidFill>
                <a:schemeClr val="tx1"/>
              </a:solidFill>
              <a:latin typeface="Calibri" panose="020F0502020204030204" pitchFamily="34" charset="0"/>
            </a:endParaRPr>
          </a:p>
        </p:txBody>
      </p:sp>
      <p:sp>
        <p:nvSpPr>
          <p:cNvPr id="23557" name="Rectangle 6">
            <a:extLst>
              <a:ext uri="{FF2B5EF4-FFF2-40B4-BE49-F238E27FC236}">
                <a16:creationId xmlns:a16="http://schemas.microsoft.com/office/drawing/2014/main" id="{56D73548-639E-4405-ABD2-ED595BCBD7CE}"/>
              </a:ext>
            </a:extLst>
          </p:cNvPr>
          <p:cNvSpPr txBox="1">
            <a:spLocks noGrp="1" noChangeArrowheads="1"/>
          </p:cNvSpPr>
          <p:nvPr/>
        </p:nvSpPr>
        <p:spPr bwMode="auto">
          <a:xfrm>
            <a:off x="0" y="8840788"/>
            <a:ext cx="304165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328" tIns="46164" rIns="92328" bIns="46164" anchor="b"/>
          <a:lstStyle>
            <a:lvl1pPr defTabSz="928688">
              <a:defRPr sz="4000" baseline="-8000">
                <a:solidFill>
                  <a:srgbClr val="BA1222"/>
                </a:solidFill>
                <a:latin typeface="Myriad Pro" pitchFamily="34" charset="0"/>
              </a:defRPr>
            </a:lvl1pPr>
            <a:lvl2pPr marL="742950" indent="-285750" defTabSz="928688">
              <a:defRPr sz="4000" baseline="-8000">
                <a:solidFill>
                  <a:srgbClr val="BA1222"/>
                </a:solidFill>
                <a:latin typeface="Myriad Pro" pitchFamily="34" charset="0"/>
              </a:defRPr>
            </a:lvl2pPr>
            <a:lvl3pPr marL="1143000" indent="-228600" defTabSz="928688">
              <a:defRPr sz="4000" baseline="-8000">
                <a:solidFill>
                  <a:srgbClr val="BA1222"/>
                </a:solidFill>
                <a:latin typeface="Myriad Pro" pitchFamily="34" charset="0"/>
              </a:defRPr>
            </a:lvl3pPr>
            <a:lvl4pPr marL="1600200" indent="-228600" defTabSz="928688">
              <a:defRPr sz="4000" baseline="-8000">
                <a:solidFill>
                  <a:srgbClr val="BA1222"/>
                </a:solidFill>
                <a:latin typeface="Myriad Pro" pitchFamily="34" charset="0"/>
              </a:defRPr>
            </a:lvl4pPr>
            <a:lvl5pPr marL="2057400" indent="-228600" defTabSz="928688">
              <a:defRPr sz="4000" baseline="-8000">
                <a:solidFill>
                  <a:srgbClr val="BA1222"/>
                </a:solidFill>
                <a:latin typeface="Myriad Pro" pitchFamily="34" charset="0"/>
              </a:defRPr>
            </a:lvl5pPr>
            <a:lvl6pPr marL="2514600" indent="-228600" defTabSz="928688" eaLnBrk="0" fontAlgn="base" hangingPunct="0">
              <a:spcBef>
                <a:spcPct val="0"/>
              </a:spcBef>
              <a:spcAft>
                <a:spcPct val="0"/>
              </a:spcAft>
              <a:defRPr sz="4000" baseline="-8000">
                <a:solidFill>
                  <a:srgbClr val="BA1222"/>
                </a:solidFill>
                <a:latin typeface="Myriad Pro" pitchFamily="34" charset="0"/>
              </a:defRPr>
            </a:lvl6pPr>
            <a:lvl7pPr marL="2971800" indent="-228600" defTabSz="928688" eaLnBrk="0" fontAlgn="base" hangingPunct="0">
              <a:spcBef>
                <a:spcPct val="0"/>
              </a:spcBef>
              <a:spcAft>
                <a:spcPct val="0"/>
              </a:spcAft>
              <a:defRPr sz="4000" baseline="-8000">
                <a:solidFill>
                  <a:srgbClr val="BA1222"/>
                </a:solidFill>
                <a:latin typeface="Myriad Pro" pitchFamily="34" charset="0"/>
              </a:defRPr>
            </a:lvl7pPr>
            <a:lvl8pPr marL="3429000" indent="-228600" defTabSz="928688" eaLnBrk="0" fontAlgn="base" hangingPunct="0">
              <a:spcBef>
                <a:spcPct val="0"/>
              </a:spcBef>
              <a:spcAft>
                <a:spcPct val="0"/>
              </a:spcAft>
              <a:defRPr sz="4000" baseline="-8000">
                <a:solidFill>
                  <a:srgbClr val="BA1222"/>
                </a:solidFill>
                <a:latin typeface="Myriad Pro" pitchFamily="34" charset="0"/>
              </a:defRPr>
            </a:lvl8pPr>
            <a:lvl9pPr marL="3886200" indent="-228600" defTabSz="928688" eaLnBrk="0" fontAlgn="base" hangingPunct="0">
              <a:spcBef>
                <a:spcPct val="0"/>
              </a:spcBef>
              <a:spcAft>
                <a:spcPct val="0"/>
              </a:spcAft>
              <a:defRPr sz="4000" baseline="-8000">
                <a:solidFill>
                  <a:srgbClr val="BA1222"/>
                </a:solidFill>
                <a:latin typeface="Myriad Pro" pitchFamily="34" charset="0"/>
              </a:defRPr>
            </a:lvl9pPr>
          </a:lstStyle>
          <a:p>
            <a:pPr eaLnBrk="1" hangingPunct="1"/>
            <a:r>
              <a:rPr lang="en-US" altLang="en-US" sz="1200" baseline="0">
                <a:solidFill>
                  <a:schemeClr val="tx1"/>
                </a:solidFill>
                <a:latin typeface="Calibri" panose="020F0502020204030204" pitchFamily="34" charset="0"/>
              </a:rPr>
              <a:t>M. K. Morse Band Training Class                                         October, 2012</a:t>
            </a:r>
          </a:p>
        </p:txBody>
      </p:sp>
      <p:sp>
        <p:nvSpPr>
          <p:cNvPr id="23558" name="Rectangle 2">
            <a:extLst>
              <a:ext uri="{FF2B5EF4-FFF2-40B4-BE49-F238E27FC236}">
                <a16:creationId xmlns:a16="http://schemas.microsoft.com/office/drawing/2014/main" id="{6DB81C92-3E2A-4DE8-9AD9-244C50162B6B}"/>
              </a:ext>
            </a:extLst>
          </p:cNvPr>
          <p:cNvSpPr>
            <a:spLocks noGrp="1" noRot="1" noChangeAspect="1" noChangeArrowheads="1" noTextEdit="1"/>
          </p:cNvSpPr>
          <p:nvPr>
            <p:ph type="sldImg"/>
          </p:nvPr>
        </p:nvSpPr>
        <p:spPr>
          <a:xfrm>
            <a:off x="1184275" y="696913"/>
            <a:ext cx="4654550" cy="3490912"/>
          </a:xfrm>
          <a:ln/>
        </p:spPr>
      </p:sp>
      <p:sp>
        <p:nvSpPr>
          <p:cNvPr id="23559" name="Rectangle 3">
            <a:extLst>
              <a:ext uri="{FF2B5EF4-FFF2-40B4-BE49-F238E27FC236}">
                <a16:creationId xmlns:a16="http://schemas.microsoft.com/office/drawing/2014/main" id="{CED6508F-75B3-47E1-B008-93169F9112F7}"/>
              </a:ext>
            </a:extLst>
          </p:cNvPr>
          <p:cNvSpPr>
            <a:spLocks noGrp="1" noChangeArrowheads="1"/>
          </p:cNvSpPr>
          <p:nvPr>
            <p:ph type="body" idx="1"/>
          </p:nvPr>
        </p:nvSpPr>
        <p:spPr>
          <a:noFill/>
        </p:spPr>
        <p:txBody>
          <a:bodyPr/>
          <a:lstStyle/>
          <a:p>
            <a:pPr eaLnBrk="1" hangingPunct="1"/>
            <a:r>
              <a:rPr lang="en-US" altLang="en-US"/>
              <a:t>Why is tooth size so important?  Using the proper size teeth for size of material being cut is the single most important consideration for efficient cutting. You can make a tooth that is too large for a section work properly by adjusting the feed rate of the blade into the work.  You cannot, however, make a tooth that is too small for a section work properly. </a:t>
            </a:r>
          </a:p>
        </p:txBody>
      </p:sp>
      <p:sp>
        <p:nvSpPr>
          <p:cNvPr id="23560" name="Footer Placeholder 1">
            <a:extLst>
              <a:ext uri="{FF2B5EF4-FFF2-40B4-BE49-F238E27FC236}">
                <a16:creationId xmlns:a16="http://schemas.microsoft.com/office/drawing/2014/main" id="{DA5B601D-BD2B-4442-8C6D-399DDB71DCBB}"/>
              </a:ext>
            </a:extLst>
          </p:cNvPr>
          <p:cNvSpPr txBox="1">
            <a:spLocks noGrp="1"/>
          </p:cNvSpPr>
          <p:nvPr/>
        </p:nvSpPr>
        <p:spPr bwMode="auto">
          <a:xfrm>
            <a:off x="0" y="8840788"/>
            <a:ext cx="304165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328" tIns="46164" rIns="92328" bIns="46164" anchor="b"/>
          <a:lstStyle>
            <a:lvl1pPr defTabSz="928688">
              <a:defRPr sz="4000" baseline="-8000">
                <a:solidFill>
                  <a:srgbClr val="BA1222"/>
                </a:solidFill>
                <a:latin typeface="Myriad Pro" pitchFamily="34" charset="0"/>
              </a:defRPr>
            </a:lvl1pPr>
            <a:lvl2pPr marL="742950" indent="-285750" defTabSz="928688">
              <a:defRPr sz="4000" baseline="-8000">
                <a:solidFill>
                  <a:srgbClr val="BA1222"/>
                </a:solidFill>
                <a:latin typeface="Myriad Pro" pitchFamily="34" charset="0"/>
              </a:defRPr>
            </a:lvl2pPr>
            <a:lvl3pPr marL="1143000" indent="-228600" defTabSz="928688">
              <a:defRPr sz="4000" baseline="-8000">
                <a:solidFill>
                  <a:srgbClr val="BA1222"/>
                </a:solidFill>
                <a:latin typeface="Myriad Pro" pitchFamily="34" charset="0"/>
              </a:defRPr>
            </a:lvl3pPr>
            <a:lvl4pPr marL="1600200" indent="-228600" defTabSz="928688">
              <a:defRPr sz="4000" baseline="-8000">
                <a:solidFill>
                  <a:srgbClr val="BA1222"/>
                </a:solidFill>
                <a:latin typeface="Myriad Pro" pitchFamily="34" charset="0"/>
              </a:defRPr>
            </a:lvl4pPr>
            <a:lvl5pPr marL="2057400" indent="-228600" defTabSz="928688">
              <a:defRPr sz="4000" baseline="-8000">
                <a:solidFill>
                  <a:srgbClr val="BA1222"/>
                </a:solidFill>
                <a:latin typeface="Myriad Pro" pitchFamily="34" charset="0"/>
              </a:defRPr>
            </a:lvl5pPr>
            <a:lvl6pPr marL="2514600" indent="-228600" defTabSz="928688" eaLnBrk="0" fontAlgn="base" hangingPunct="0">
              <a:spcBef>
                <a:spcPct val="0"/>
              </a:spcBef>
              <a:spcAft>
                <a:spcPct val="0"/>
              </a:spcAft>
              <a:defRPr sz="4000" baseline="-8000">
                <a:solidFill>
                  <a:srgbClr val="BA1222"/>
                </a:solidFill>
                <a:latin typeface="Myriad Pro" pitchFamily="34" charset="0"/>
              </a:defRPr>
            </a:lvl6pPr>
            <a:lvl7pPr marL="2971800" indent="-228600" defTabSz="928688" eaLnBrk="0" fontAlgn="base" hangingPunct="0">
              <a:spcBef>
                <a:spcPct val="0"/>
              </a:spcBef>
              <a:spcAft>
                <a:spcPct val="0"/>
              </a:spcAft>
              <a:defRPr sz="4000" baseline="-8000">
                <a:solidFill>
                  <a:srgbClr val="BA1222"/>
                </a:solidFill>
                <a:latin typeface="Myriad Pro" pitchFamily="34" charset="0"/>
              </a:defRPr>
            </a:lvl7pPr>
            <a:lvl8pPr marL="3429000" indent="-228600" defTabSz="928688" eaLnBrk="0" fontAlgn="base" hangingPunct="0">
              <a:spcBef>
                <a:spcPct val="0"/>
              </a:spcBef>
              <a:spcAft>
                <a:spcPct val="0"/>
              </a:spcAft>
              <a:defRPr sz="4000" baseline="-8000">
                <a:solidFill>
                  <a:srgbClr val="BA1222"/>
                </a:solidFill>
                <a:latin typeface="Myriad Pro" pitchFamily="34" charset="0"/>
              </a:defRPr>
            </a:lvl8pPr>
            <a:lvl9pPr marL="3886200" indent="-228600" defTabSz="928688" eaLnBrk="0" fontAlgn="base" hangingPunct="0">
              <a:spcBef>
                <a:spcPct val="0"/>
              </a:spcBef>
              <a:spcAft>
                <a:spcPct val="0"/>
              </a:spcAft>
              <a:defRPr sz="4000" baseline="-8000">
                <a:solidFill>
                  <a:srgbClr val="BA1222"/>
                </a:solidFill>
                <a:latin typeface="Myriad Pro" pitchFamily="34" charset="0"/>
              </a:defRPr>
            </a:lvl9pPr>
          </a:lstStyle>
          <a:p>
            <a:pPr eaLnBrk="1" hangingPunct="1"/>
            <a:endParaRPr lang="en-US" altLang="en-US" sz="1200" baseline="0">
              <a:solidFill>
                <a:schemeClr val="tx1"/>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a:extLst>
              <a:ext uri="{FF2B5EF4-FFF2-40B4-BE49-F238E27FC236}">
                <a16:creationId xmlns:a16="http://schemas.microsoft.com/office/drawing/2014/main" id="{71BDBD47-33B2-4693-BF9B-5CE67C31692F}"/>
              </a:ext>
            </a:extLst>
          </p:cNvPr>
          <p:cNvSpPr>
            <a:spLocks noGrp="1" noChangeArrowheads="1"/>
          </p:cNvSpPr>
          <p:nvPr>
            <p:ph type="ftr" sz="quarter" idx="4"/>
          </p:nvPr>
        </p:nvSpPr>
        <p:spPr>
          <a:noFill/>
        </p:spPr>
        <p:txBody>
          <a:bodyPr/>
          <a:lstStyle>
            <a:lvl1pPr defTabSz="917575">
              <a:defRPr sz="4000" baseline="-8000">
                <a:solidFill>
                  <a:srgbClr val="BA1222"/>
                </a:solidFill>
                <a:latin typeface="Myriad Pro" pitchFamily="34" charset="0"/>
              </a:defRPr>
            </a:lvl1pPr>
            <a:lvl2pPr marL="736600" indent="-280988" defTabSz="917575">
              <a:defRPr sz="4000" baseline="-8000">
                <a:solidFill>
                  <a:srgbClr val="BA1222"/>
                </a:solidFill>
                <a:latin typeface="Myriad Pro" pitchFamily="34" charset="0"/>
              </a:defRPr>
            </a:lvl2pPr>
            <a:lvl3pPr marL="1131888" indent="-223838" defTabSz="917575">
              <a:defRPr sz="4000" baseline="-8000">
                <a:solidFill>
                  <a:srgbClr val="BA1222"/>
                </a:solidFill>
                <a:latin typeface="Myriad Pro" pitchFamily="34" charset="0"/>
              </a:defRPr>
            </a:lvl3pPr>
            <a:lvl4pPr marL="1589088" indent="-223838" defTabSz="917575">
              <a:defRPr sz="4000" baseline="-8000">
                <a:solidFill>
                  <a:srgbClr val="BA1222"/>
                </a:solidFill>
                <a:latin typeface="Myriad Pro" pitchFamily="34" charset="0"/>
              </a:defRPr>
            </a:lvl4pPr>
            <a:lvl5pPr marL="2043113" indent="-223838" defTabSz="917575">
              <a:defRPr sz="4000" baseline="-8000">
                <a:solidFill>
                  <a:srgbClr val="BA1222"/>
                </a:solidFill>
                <a:latin typeface="Myriad Pro" pitchFamily="34" charset="0"/>
              </a:defRPr>
            </a:lvl5pPr>
            <a:lvl6pPr marL="2500313" indent="-223838" defTabSz="917575" eaLnBrk="0" fontAlgn="base" hangingPunct="0">
              <a:spcBef>
                <a:spcPct val="0"/>
              </a:spcBef>
              <a:spcAft>
                <a:spcPct val="0"/>
              </a:spcAft>
              <a:defRPr sz="4000" baseline="-8000">
                <a:solidFill>
                  <a:srgbClr val="BA1222"/>
                </a:solidFill>
                <a:latin typeface="Myriad Pro" pitchFamily="34" charset="0"/>
              </a:defRPr>
            </a:lvl6pPr>
            <a:lvl7pPr marL="2957513" indent="-223838" defTabSz="917575" eaLnBrk="0" fontAlgn="base" hangingPunct="0">
              <a:spcBef>
                <a:spcPct val="0"/>
              </a:spcBef>
              <a:spcAft>
                <a:spcPct val="0"/>
              </a:spcAft>
              <a:defRPr sz="4000" baseline="-8000">
                <a:solidFill>
                  <a:srgbClr val="BA1222"/>
                </a:solidFill>
                <a:latin typeface="Myriad Pro" pitchFamily="34" charset="0"/>
              </a:defRPr>
            </a:lvl7pPr>
            <a:lvl8pPr marL="3414713" indent="-223838" defTabSz="917575" eaLnBrk="0" fontAlgn="base" hangingPunct="0">
              <a:spcBef>
                <a:spcPct val="0"/>
              </a:spcBef>
              <a:spcAft>
                <a:spcPct val="0"/>
              </a:spcAft>
              <a:defRPr sz="4000" baseline="-8000">
                <a:solidFill>
                  <a:srgbClr val="BA1222"/>
                </a:solidFill>
                <a:latin typeface="Myriad Pro" pitchFamily="34" charset="0"/>
              </a:defRPr>
            </a:lvl8pPr>
            <a:lvl9pPr marL="3871913" indent="-223838" defTabSz="917575" eaLnBrk="0" fontAlgn="base" hangingPunct="0">
              <a:spcBef>
                <a:spcPct val="0"/>
              </a:spcBef>
              <a:spcAft>
                <a:spcPct val="0"/>
              </a:spcAft>
              <a:defRPr sz="4000" baseline="-8000">
                <a:solidFill>
                  <a:srgbClr val="BA1222"/>
                </a:solidFill>
                <a:latin typeface="Myriad Pro" pitchFamily="34" charset="0"/>
              </a:defRPr>
            </a:lvl9pPr>
          </a:lstStyle>
          <a:p>
            <a:r>
              <a:rPr lang="en-US" altLang="en-US" sz="1200" baseline="0">
                <a:solidFill>
                  <a:schemeClr val="tx1"/>
                </a:solidFill>
                <a:latin typeface="Calibri" panose="020F0502020204030204" pitchFamily="34" charset="0"/>
              </a:rPr>
              <a:t>M. K. Morse Band Training Class                                     October, 2013</a:t>
            </a:r>
          </a:p>
        </p:txBody>
      </p:sp>
      <p:sp>
        <p:nvSpPr>
          <p:cNvPr id="25603" name="Rectangle 6">
            <a:extLst>
              <a:ext uri="{FF2B5EF4-FFF2-40B4-BE49-F238E27FC236}">
                <a16:creationId xmlns:a16="http://schemas.microsoft.com/office/drawing/2014/main" id="{526CC9D9-291D-4B63-9C31-3B73F7A7F1BE}"/>
              </a:ext>
            </a:extLst>
          </p:cNvPr>
          <p:cNvSpPr txBox="1">
            <a:spLocks noGrp="1" noChangeArrowheads="1"/>
          </p:cNvSpPr>
          <p:nvPr/>
        </p:nvSpPr>
        <p:spPr bwMode="auto">
          <a:xfrm>
            <a:off x="0" y="8842375"/>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336" tIns="46167" rIns="92336" bIns="46167" anchor="b"/>
          <a:lstStyle>
            <a:lvl1pPr defTabSz="927100">
              <a:defRPr sz="4000" baseline="-8000">
                <a:solidFill>
                  <a:srgbClr val="BA1222"/>
                </a:solidFill>
                <a:latin typeface="Myriad Pro" pitchFamily="34" charset="0"/>
              </a:defRPr>
            </a:lvl1pPr>
            <a:lvl2pPr marL="742950" indent="-285750" defTabSz="927100">
              <a:defRPr sz="4000" baseline="-8000">
                <a:solidFill>
                  <a:srgbClr val="BA1222"/>
                </a:solidFill>
                <a:latin typeface="Myriad Pro" pitchFamily="34" charset="0"/>
              </a:defRPr>
            </a:lvl2pPr>
            <a:lvl3pPr marL="1143000" indent="-228600" defTabSz="927100">
              <a:defRPr sz="4000" baseline="-8000">
                <a:solidFill>
                  <a:srgbClr val="BA1222"/>
                </a:solidFill>
                <a:latin typeface="Myriad Pro" pitchFamily="34" charset="0"/>
              </a:defRPr>
            </a:lvl3pPr>
            <a:lvl4pPr marL="1600200" indent="-228600" defTabSz="927100">
              <a:defRPr sz="4000" baseline="-8000">
                <a:solidFill>
                  <a:srgbClr val="BA1222"/>
                </a:solidFill>
                <a:latin typeface="Myriad Pro" pitchFamily="34" charset="0"/>
              </a:defRPr>
            </a:lvl4pPr>
            <a:lvl5pPr marL="2057400" indent="-228600" defTabSz="927100">
              <a:defRPr sz="4000" baseline="-8000">
                <a:solidFill>
                  <a:srgbClr val="BA1222"/>
                </a:solidFill>
                <a:latin typeface="Myriad Pro" pitchFamily="34" charset="0"/>
              </a:defRPr>
            </a:lvl5pPr>
            <a:lvl6pPr marL="2514600" indent="-228600" defTabSz="927100" eaLnBrk="0" fontAlgn="base" hangingPunct="0">
              <a:spcBef>
                <a:spcPct val="0"/>
              </a:spcBef>
              <a:spcAft>
                <a:spcPct val="0"/>
              </a:spcAft>
              <a:defRPr sz="4000" baseline="-8000">
                <a:solidFill>
                  <a:srgbClr val="BA1222"/>
                </a:solidFill>
                <a:latin typeface="Myriad Pro" pitchFamily="34" charset="0"/>
              </a:defRPr>
            </a:lvl6pPr>
            <a:lvl7pPr marL="2971800" indent="-228600" defTabSz="927100" eaLnBrk="0" fontAlgn="base" hangingPunct="0">
              <a:spcBef>
                <a:spcPct val="0"/>
              </a:spcBef>
              <a:spcAft>
                <a:spcPct val="0"/>
              </a:spcAft>
              <a:defRPr sz="4000" baseline="-8000">
                <a:solidFill>
                  <a:srgbClr val="BA1222"/>
                </a:solidFill>
                <a:latin typeface="Myriad Pro" pitchFamily="34" charset="0"/>
              </a:defRPr>
            </a:lvl7pPr>
            <a:lvl8pPr marL="3429000" indent="-228600" defTabSz="927100" eaLnBrk="0" fontAlgn="base" hangingPunct="0">
              <a:spcBef>
                <a:spcPct val="0"/>
              </a:spcBef>
              <a:spcAft>
                <a:spcPct val="0"/>
              </a:spcAft>
              <a:defRPr sz="4000" baseline="-8000">
                <a:solidFill>
                  <a:srgbClr val="BA1222"/>
                </a:solidFill>
                <a:latin typeface="Myriad Pro" pitchFamily="34" charset="0"/>
              </a:defRPr>
            </a:lvl8pPr>
            <a:lvl9pPr marL="3886200" indent="-228600" defTabSz="927100" eaLnBrk="0" fontAlgn="base" hangingPunct="0">
              <a:spcBef>
                <a:spcPct val="0"/>
              </a:spcBef>
              <a:spcAft>
                <a:spcPct val="0"/>
              </a:spcAft>
              <a:defRPr sz="4000" baseline="-8000">
                <a:solidFill>
                  <a:srgbClr val="BA1222"/>
                </a:solidFill>
                <a:latin typeface="Myriad Pro" pitchFamily="34" charset="0"/>
              </a:defRPr>
            </a:lvl9pPr>
          </a:lstStyle>
          <a:p>
            <a:pPr eaLnBrk="1" hangingPunct="1"/>
            <a:r>
              <a:rPr lang="en-US" altLang="en-US" sz="1200" baseline="0">
                <a:solidFill>
                  <a:schemeClr val="tx1"/>
                </a:solidFill>
                <a:latin typeface="Calibri" panose="020F0502020204030204" pitchFamily="34" charset="0"/>
              </a:rPr>
              <a:t>M. K. Morse Band Training Class                                                                                              March, 2013</a:t>
            </a:r>
          </a:p>
        </p:txBody>
      </p:sp>
      <p:sp>
        <p:nvSpPr>
          <p:cNvPr id="25604" name="Rectangle 7">
            <a:extLst>
              <a:ext uri="{FF2B5EF4-FFF2-40B4-BE49-F238E27FC236}">
                <a16:creationId xmlns:a16="http://schemas.microsoft.com/office/drawing/2014/main" id="{6055CA08-9F71-437C-8F4E-3751DD491ECB}"/>
              </a:ext>
            </a:extLst>
          </p:cNvPr>
          <p:cNvSpPr>
            <a:spLocks noGrp="1" noChangeArrowheads="1"/>
          </p:cNvSpPr>
          <p:nvPr>
            <p:ph type="sldNum" sz="quarter" idx="5"/>
          </p:nvPr>
        </p:nvSpPr>
        <p:spPr>
          <a:noFill/>
        </p:spPr>
        <p:txBody>
          <a:bodyPr/>
          <a:lstStyle>
            <a:lvl1pPr>
              <a:defRPr sz="4000" baseline="-8000">
                <a:solidFill>
                  <a:srgbClr val="BA1222"/>
                </a:solidFill>
                <a:latin typeface="Myriad Pro" pitchFamily="34" charset="0"/>
              </a:defRPr>
            </a:lvl1pPr>
            <a:lvl2pPr marL="736600" indent="-280988">
              <a:defRPr sz="4000" baseline="-8000">
                <a:solidFill>
                  <a:srgbClr val="BA1222"/>
                </a:solidFill>
                <a:latin typeface="Myriad Pro" pitchFamily="34" charset="0"/>
              </a:defRPr>
            </a:lvl2pPr>
            <a:lvl3pPr marL="1131888" indent="-223838">
              <a:defRPr sz="4000" baseline="-8000">
                <a:solidFill>
                  <a:srgbClr val="BA1222"/>
                </a:solidFill>
                <a:latin typeface="Myriad Pro" pitchFamily="34" charset="0"/>
              </a:defRPr>
            </a:lvl3pPr>
            <a:lvl4pPr marL="1589088" indent="-223838">
              <a:defRPr sz="4000" baseline="-8000">
                <a:solidFill>
                  <a:srgbClr val="BA1222"/>
                </a:solidFill>
                <a:latin typeface="Myriad Pro" pitchFamily="34" charset="0"/>
              </a:defRPr>
            </a:lvl4pPr>
            <a:lvl5pPr marL="2043113" indent="-223838">
              <a:defRPr sz="4000" baseline="-8000">
                <a:solidFill>
                  <a:srgbClr val="BA1222"/>
                </a:solidFill>
                <a:latin typeface="Myriad Pro" pitchFamily="34" charset="0"/>
              </a:defRPr>
            </a:lvl5pPr>
            <a:lvl6pPr marL="2500313" indent="-223838" eaLnBrk="0" fontAlgn="base" hangingPunct="0">
              <a:spcBef>
                <a:spcPct val="0"/>
              </a:spcBef>
              <a:spcAft>
                <a:spcPct val="0"/>
              </a:spcAft>
              <a:defRPr sz="4000" baseline="-8000">
                <a:solidFill>
                  <a:srgbClr val="BA1222"/>
                </a:solidFill>
                <a:latin typeface="Myriad Pro" pitchFamily="34" charset="0"/>
              </a:defRPr>
            </a:lvl6pPr>
            <a:lvl7pPr marL="2957513" indent="-223838" eaLnBrk="0" fontAlgn="base" hangingPunct="0">
              <a:spcBef>
                <a:spcPct val="0"/>
              </a:spcBef>
              <a:spcAft>
                <a:spcPct val="0"/>
              </a:spcAft>
              <a:defRPr sz="4000" baseline="-8000">
                <a:solidFill>
                  <a:srgbClr val="BA1222"/>
                </a:solidFill>
                <a:latin typeface="Myriad Pro" pitchFamily="34" charset="0"/>
              </a:defRPr>
            </a:lvl7pPr>
            <a:lvl8pPr marL="3414713" indent="-223838" eaLnBrk="0" fontAlgn="base" hangingPunct="0">
              <a:spcBef>
                <a:spcPct val="0"/>
              </a:spcBef>
              <a:spcAft>
                <a:spcPct val="0"/>
              </a:spcAft>
              <a:defRPr sz="4000" baseline="-8000">
                <a:solidFill>
                  <a:srgbClr val="BA1222"/>
                </a:solidFill>
                <a:latin typeface="Myriad Pro" pitchFamily="34" charset="0"/>
              </a:defRPr>
            </a:lvl8pPr>
            <a:lvl9pPr marL="3871913" indent="-223838" eaLnBrk="0" fontAlgn="base" hangingPunct="0">
              <a:spcBef>
                <a:spcPct val="0"/>
              </a:spcBef>
              <a:spcAft>
                <a:spcPct val="0"/>
              </a:spcAft>
              <a:defRPr sz="4000" baseline="-8000">
                <a:solidFill>
                  <a:srgbClr val="BA1222"/>
                </a:solidFill>
                <a:latin typeface="Myriad Pro" pitchFamily="34" charset="0"/>
              </a:defRPr>
            </a:lvl9pPr>
          </a:lstStyle>
          <a:p>
            <a:fld id="{57071BD4-BAE9-4727-B98E-5E6DCD7BAF78}" type="slidenum">
              <a:rPr lang="en-US" altLang="en-US" sz="1200" baseline="0" smtClean="0">
                <a:solidFill>
                  <a:schemeClr val="tx1"/>
                </a:solidFill>
                <a:latin typeface="Calibri" panose="020F0502020204030204" pitchFamily="34" charset="0"/>
              </a:rPr>
              <a:pPr/>
              <a:t>3</a:t>
            </a:fld>
            <a:endParaRPr lang="en-US" altLang="en-US" sz="1200" baseline="0">
              <a:solidFill>
                <a:schemeClr val="tx1"/>
              </a:solidFill>
              <a:latin typeface="Calibri" panose="020F0502020204030204" pitchFamily="34" charset="0"/>
            </a:endParaRPr>
          </a:p>
        </p:txBody>
      </p:sp>
      <p:sp>
        <p:nvSpPr>
          <p:cNvPr id="25605" name="Rectangle 6">
            <a:extLst>
              <a:ext uri="{FF2B5EF4-FFF2-40B4-BE49-F238E27FC236}">
                <a16:creationId xmlns:a16="http://schemas.microsoft.com/office/drawing/2014/main" id="{61E59CCB-7094-4DF1-A7C0-31724C6B6845}"/>
              </a:ext>
            </a:extLst>
          </p:cNvPr>
          <p:cNvSpPr txBox="1">
            <a:spLocks noGrp="1" noChangeArrowheads="1"/>
          </p:cNvSpPr>
          <p:nvPr/>
        </p:nvSpPr>
        <p:spPr bwMode="auto">
          <a:xfrm>
            <a:off x="0" y="8840788"/>
            <a:ext cx="304165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328" tIns="46164" rIns="92328" bIns="46164" anchor="b"/>
          <a:lstStyle>
            <a:lvl1pPr defTabSz="928688">
              <a:defRPr sz="4000" baseline="-8000">
                <a:solidFill>
                  <a:srgbClr val="BA1222"/>
                </a:solidFill>
                <a:latin typeface="Myriad Pro" pitchFamily="34" charset="0"/>
              </a:defRPr>
            </a:lvl1pPr>
            <a:lvl2pPr marL="742950" indent="-285750" defTabSz="928688">
              <a:defRPr sz="4000" baseline="-8000">
                <a:solidFill>
                  <a:srgbClr val="BA1222"/>
                </a:solidFill>
                <a:latin typeface="Myriad Pro" pitchFamily="34" charset="0"/>
              </a:defRPr>
            </a:lvl2pPr>
            <a:lvl3pPr marL="1143000" indent="-228600" defTabSz="928688">
              <a:defRPr sz="4000" baseline="-8000">
                <a:solidFill>
                  <a:srgbClr val="BA1222"/>
                </a:solidFill>
                <a:latin typeface="Myriad Pro" pitchFamily="34" charset="0"/>
              </a:defRPr>
            </a:lvl3pPr>
            <a:lvl4pPr marL="1600200" indent="-228600" defTabSz="928688">
              <a:defRPr sz="4000" baseline="-8000">
                <a:solidFill>
                  <a:srgbClr val="BA1222"/>
                </a:solidFill>
                <a:latin typeface="Myriad Pro" pitchFamily="34" charset="0"/>
              </a:defRPr>
            </a:lvl4pPr>
            <a:lvl5pPr marL="2057400" indent="-228600" defTabSz="928688">
              <a:defRPr sz="4000" baseline="-8000">
                <a:solidFill>
                  <a:srgbClr val="BA1222"/>
                </a:solidFill>
                <a:latin typeface="Myriad Pro" pitchFamily="34" charset="0"/>
              </a:defRPr>
            </a:lvl5pPr>
            <a:lvl6pPr marL="2514600" indent="-228600" defTabSz="928688" eaLnBrk="0" fontAlgn="base" hangingPunct="0">
              <a:spcBef>
                <a:spcPct val="0"/>
              </a:spcBef>
              <a:spcAft>
                <a:spcPct val="0"/>
              </a:spcAft>
              <a:defRPr sz="4000" baseline="-8000">
                <a:solidFill>
                  <a:srgbClr val="BA1222"/>
                </a:solidFill>
                <a:latin typeface="Myriad Pro" pitchFamily="34" charset="0"/>
              </a:defRPr>
            </a:lvl6pPr>
            <a:lvl7pPr marL="2971800" indent="-228600" defTabSz="928688" eaLnBrk="0" fontAlgn="base" hangingPunct="0">
              <a:spcBef>
                <a:spcPct val="0"/>
              </a:spcBef>
              <a:spcAft>
                <a:spcPct val="0"/>
              </a:spcAft>
              <a:defRPr sz="4000" baseline="-8000">
                <a:solidFill>
                  <a:srgbClr val="BA1222"/>
                </a:solidFill>
                <a:latin typeface="Myriad Pro" pitchFamily="34" charset="0"/>
              </a:defRPr>
            </a:lvl7pPr>
            <a:lvl8pPr marL="3429000" indent="-228600" defTabSz="928688" eaLnBrk="0" fontAlgn="base" hangingPunct="0">
              <a:spcBef>
                <a:spcPct val="0"/>
              </a:spcBef>
              <a:spcAft>
                <a:spcPct val="0"/>
              </a:spcAft>
              <a:defRPr sz="4000" baseline="-8000">
                <a:solidFill>
                  <a:srgbClr val="BA1222"/>
                </a:solidFill>
                <a:latin typeface="Myriad Pro" pitchFamily="34" charset="0"/>
              </a:defRPr>
            </a:lvl8pPr>
            <a:lvl9pPr marL="3886200" indent="-228600" defTabSz="928688" eaLnBrk="0" fontAlgn="base" hangingPunct="0">
              <a:spcBef>
                <a:spcPct val="0"/>
              </a:spcBef>
              <a:spcAft>
                <a:spcPct val="0"/>
              </a:spcAft>
              <a:defRPr sz="4000" baseline="-8000">
                <a:solidFill>
                  <a:srgbClr val="BA1222"/>
                </a:solidFill>
                <a:latin typeface="Myriad Pro" pitchFamily="34" charset="0"/>
              </a:defRPr>
            </a:lvl9pPr>
          </a:lstStyle>
          <a:p>
            <a:pPr eaLnBrk="1" hangingPunct="1"/>
            <a:r>
              <a:rPr lang="en-US" altLang="en-US" sz="1200" baseline="0">
                <a:solidFill>
                  <a:schemeClr val="tx1"/>
                </a:solidFill>
                <a:latin typeface="Calibri" panose="020F0502020204030204" pitchFamily="34" charset="0"/>
              </a:rPr>
              <a:t>M. K. Morse Band Training Class                                         October, 2012</a:t>
            </a:r>
          </a:p>
        </p:txBody>
      </p:sp>
      <p:sp>
        <p:nvSpPr>
          <p:cNvPr id="25606" name="Rectangle 2">
            <a:extLst>
              <a:ext uri="{FF2B5EF4-FFF2-40B4-BE49-F238E27FC236}">
                <a16:creationId xmlns:a16="http://schemas.microsoft.com/office/drawing/2014/main" id="{6D544A17-0408-4C6F-8B3E-CBFDF9BBBF75}"/>
              </a:ext>
            </a:extLst>
          </p:cNvPr>
          <p:cNvSpPr>
            <a:spLocks noGrp="1" noRot="1" noChangeAspect="1" noChangeArrowheads="1" noTextEdit="1"/>
          </p:cNvSpPr>
          <p:nvPr>
            <p:ph type="sldImg"/>
          </p:nvPr>
        </p:nvSpPr>
        <p:spPr>
          <a:xfrm>
            <a:off x="1184275" y="696913"/>
            <a:ext cx="4654550" cy="3490912"/>
          </a:xfrm>
          <a:ln/>
        </p:spPr>
      </p:sp>
      <p:sp>
        <p:nvSpPr>
          <p:cNvPr id="25607" name="Rectangle 3">
            <a:extLst>
              <a:ext uri="{FF2B5EF4-FFF2-40B4-BE49-F238E27FC236}">
                <a16:creationId xmlns:a16="http://schemas.microsoft.com/office/drawing/2014/main" id="{022BF549-CAEA-46FD-91DA-06E5B0D4867A}"/>
              </a:ext>
            </a:extLst>
          </p:cNvPr>
          <p:cNvSpPr>
            <a:spLocks noGrp="1" noChangeArrowheads="1"/>
          </p:cNvSpPr>
          <p:nvPr>
            <p:ph type="body" idx="1"/>
          </p:nvPr>
        </p:nvSpPr>
        <p:spPr>
          <a:noFill/>
        </p:spPr>
        <p:txBody>
          <a:bodyPr/>
          <a:lstStyle/>
          <a:p>
            <a:pPr eaLnBrk="1" hangingPunct="1"/>
            <a:r>
              <a:rPr lang="en-US" altLang="en-US"/>
              <a:t>Let’s say we want to cut a piece of material this size.  By using the proper tooth size as illustrated in the top sketch, the teeth drag across the cut surface, pulling a chip.  The gullets do not become completely filled with chip material before the blade leaves the cut.  </a:t>
            </a:r>
          </a:p>
          <a:p>
            <a:pPr eaLnBrk="1" hangingPunct="1"/>
            <a:endParaRPr lang="en-US" altLang="en-US"/>
          </a:p>
          <a:p>
            <a:pPr eaLnBrk="1" hangingPunct="1"/>
            <a:r>
              <a:rPr lang="en-US" altLang="en-US"/>
              <a:t>Now let’s consider the same piece of material and use a tooth that is too small.  As the teeth enter the work in the bottom sketch, they begin to fill with chip material. The further the blade travels, the more chip material builds up until the gullets are totally choked and compacted with chips. Now the feed of the blade becomes restricted and the tips cannot properly penetrate the material.  The reduced efficiency of the chip creation causes the tips to rub rather than dig into the material.  This produces increased frictional heat and the tooth tips begin to dull quickly.  Chip material can also work its way out to the sides of the blade causing the blade to bounce in the work resulting in chipped or stripped teeth.</a:t>
            </a:r>
            <a:endParaRPr lang="en-US" altLang="en-US" i="1"/>
          </a:p>
          <a:p>
            <a:pPr eaLnBrk="1" hangingPunct="1"/>
            <a:endParaRPr lang="en-US" altLang="en-US"/>
          </a:p>
          <a:p>
            <a:pPr eaLnBrk="1" hangingPunct="1"/>
            <a:r>
              <a:rPr lang="en-US" altLang="en-US"/>
              <a:t>A tooth size that is too small for the section to be cut CANNOT be made to work properly.  A tooth that is too large for a section CAN be made to work efficiently by adjusting the feed of the blade so as not to overload the tooth points.  Although a tooth that is too large can be made to cut, it is far from optimal.  Optimal performance requires the right tooth for the job.</a:t>
            </a:r>
          </a:p>
        </p:txBody>
      </p:sp>
      <p:sp>
        <p:nvSpPr>
          <p:cNvPr id="25608" name="Footer Placeholder 1">
            <a:extLst>
              <a:ext uri="{FF2B5EF4-FFF2-40B4-BE49-F238E27FC236}">
                <a16:creationId xmlns:a16="http://schemas.microsoft.com/office/drawing/2014/main" id="{A3FFCBCF-239B-47D5-82FC-C53DB546A8DC}"/>
              </a:ext>
            </a:extLst>
          </p:cNvPr>
          <p:cNvSpPr txBox="1">
            <a:spLocks noGrp="1"/>
          </p:cNvSpPr>
          <p:nvPr/>
        </p:nvSpPr>
        <p:spPr bwMode="auto">
          <a:xfrm>
            <a:off x="0" y="8840788"/>
            <a:ext cx="304165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328" tIns="46164" rIns="92328" bIns="46164" anchor="b"/>
          <a:lstStyle>
            <a:lvl1pPr defTabSz="928688">
              <a:defRPr sz="4000" baseline="-8000">
                <a:solidFill>
                  <a:srgbClr val="BA1222"/>
                </a:solidFill>
                <a:latin typeface="Myriad Pro" pitchFamily="34" charset="0"/>
              </a:defRPr>
            </a:lvl1pPr>
            <a:lvl2pPr marL="742950" indent="-285750" defTabSz="928688">
              <a:defRPr sz="4000" baseline="-8000">
                <a:solidFill>
                  <a:srgbClr val="BA1222"/>
                </a:solidFill>
                <a:latin typeface="Myriad Pro" pitchFamily="34" charset="0"/>
              </a:defRPr>
            </a:lvl2pPr>
            <a:lvl3pPr marL="1143000" indent="-228600" defTabSz="928688">
              <a:defRPr sz="4000" baseline="-8000">
                <a:solidFill>
                  <a:srgbClr val="BA1222"/>
                </a:solidFill>
                <a:latin typeface="Myriad Pro" pitchFamily="34" charset="0"/>
              </a:defRPr>
            </a:lvl3pPr>
            <a:lvl4pPr marL="1600200" indent="-228600" defTabSz="928688">
              <a:defRPr sz="4000" baseline="-8000">
                <a:solidFill>
                  <a:srgbClr val="BA1222"/>
                </a:solidFill>
                <a:latin typeface="Myriad Pro" pitchFamily="34" charset="0"/>
              </a:defRPr>
            </a:lvl4pPr>
            <a:lvl5pPr marL="2057400" indent="-228600" defTabSz="928688">
              <a:defRPr sz="4000" baseline="-8000">
                <a:solidFill>
                  <a:srgbClr val="BA1222"/>
                </a:solidFill>
                <a:latin typeface="Myriad Pro" pitchFamily="34" charset="0"/>
              </a:defRPr>
            </a:lvl5pPr>
            <a:lvl6pPr marL="2514600" indent="-228600" defTabSz="928688" eaLnBrk="0" fontAlgn="base" hangingPunct="0">
              <a:spcBef>
                <a:spcPct val="0"/>
              </a:spcBef>
              <a:spcAft>
                <a:spcPct val="0"/>
              </a:spcAft>
              <a:defRPr sz="4000" baseline="-8000">
                <a:solidFill>
                  <a:srgbClr val="BA1222"/>
                </a:solidFill>
                <a:latin typeface="Myriad Pro" pitchFamily="34" charset="0"/>
              </a:defRPr>
            </a:lvl6pPr>
            <a:lvl7pPr marL="2971800" indent="-228600" defTabSz="928688" eaLnBrk="0" fontAlgn="base" hangingPunct="0">
              <a:spcBef>
                <a:spcPct val="0"/>
              </a:spcBef>
              <a:spcAft>
                <a:spcPct val="0"/>
              </a:spcAft>
              <a:defRPr sz="4000" baseline="-8000">
                <a:solidFill>
                  <a:srgbClr val="BA1222"/>
                </a:solidFill>
                <a:latin typeface="Myriad Pro" pitchFamily="34" charset="0"/>
              </a:defRPr>
            </a:lvl7pPr>
            <a:lvl8pPr marL="3429000" indent="-228600" defTabSz="928688" eaLnBrk="0" fontAlgn="base" hangingPunct="0">
              <a:spcBef>
                <a:spcPct val="0"/>
              </a:spcBef>
              <a:spcAft>
                <a:spcPct val="0"/>
              </a:spcAft>
              <a:defRPr sz="4000" baseline="-8000">
                <a:solidFill>
                  <a:srgbClr val="BA1222"/>
                </a:solidFill>
                <a:latin typeface="Myriad Pro" pitchFamily="34" charset="0"/>
              </a:defRPr>
            </a:lvl8pPr>
            <a:lvl9pPr marL="3886200" indent="-228600" defTabSz="928688" eaLnBrk="0" fontAlgn="base" hangingPunct="0">
              <a:spcBef>
                <a:spcPct val="0"/>
              </a:spcBef>
              <a:spcAft>
                <a:spcPct val="0"/>
              </a:spcAft>
              <a:defRPr sz="4000" baseline="-8000">
                <a:solidFill>
                  <a:srgbClr val="BA1222"/>
                </a:solidFill>
                <a:latin typeface="Myriad Pro" pitchFamily="34" charset="0"/>
              </a:defRPr>
            </a:lvl9pPr>
          </a:lstStyle>
          <a:p>
            <a:pPr eaLnBrk="1" hangingPunct="1"/>
            <a:endParaRPr lang="en-US" altLang="en-US" sz="1200" baseline="0">
              <a:solidFill>
                <a:schemeClr val="tx1"/>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E17228C-E3EC-4FD5-88B0-B0B63CE1CADC}"/>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019C31ED-504A-46F3-A8F9-ED0F397BFD63}"/>
              </a:ext>
            </a:extLst>
          </p:cNvPr>
          <p:cNvSpPr>
            <a:spLocks noGrp="1" noChangeArrowheads="1"/>
          </p:cNvSpPr>
          <p:nvPr>
            <p:ph type="body" idx="1"/>
          </p:nvPr>
        </p:nvSpPr>
        <p:spPr>
          <a:noFill/>
        </p:spPr>
        <p:txBody>
          <a:bodyPr/>
          <a:lstStyle/>
          <a:p>
            <a:r>
              <a:rPr lang="en-US" altLang="en-US" dirty="0"/>
              <a:t>For optimal cutting, there should be 6-12 teeth engaged when the blade is in the cut zone.  This provides the largest gullet possible while still having enough teeth engaged to cut efficiently.</a:t>
            </a:r>
          </a:p>
        </p:txBody>
      </p:sp>
      <p:sp>
        <p:nvSpPr>
          <p:cNvPr id="27652" name="Footer Placeholder 3">
            <a:extLst>
              <a:ext uri="{FF2B5EF4-FFF2-40B4-BE49-F238E27FC236}">
                <a16:creationId xmlns:a16="http://schemas.microsoft.com/office/drawing/2014/main" id="{D06B2A9A-76F3-4087-90F4-7935AFD6C499}"/>
              </a:ext>
            </a:extLst>
          </p:cNvPr>
          <p:cNvSpPr>
            <a:spLocks noGrp="1"/>
          </p:cNvSpPr>
          <p:nvPr>
            <p:ph type="ftr" sz="quarter" idx="4"/>
          </p:nvPr>
        </p:nvSpPr>
        <p:spPr>
          <a:noFill/>
        </p:spPr>
        <p:txBody>
          <a:bodyPr/>
          <a:lstStyle>
            <a:lvl1pPr defTabSz="920750">
              <a:defRPr sz="4000" baseline="-8000">
                <a:solidFill>
                  <a:srgbClr val="BA1222"/>
                </a:solidFill>
                <a:latin typeface="Myriad Pro" pitchFamily="34" charset="0"/>
              </a:defRPr>
            </a:lvl1pPr>
            <a:lvl2pPr marL="742950" indent="-285750" defTabSz="920750">
              <a:defRPr sz="4000" baseline="-8000">
                <a:solidFill>
                  <a:srgbClr val="BA1222"/>
                </a:solidFill>
                <a:latin typeface="Myriad Pro" pitchFamily="34" charset="0"/>
              </a:defRPr>
            </a:lvl2pPr>
            <a:lvl3pPr marL="1143000" indent="-228600" defTabSz="920750">
              <a:defRPr sz="4000" baseline="-8000">
                <a:solidFill>
                  <a:srgbClr val="BA1222"/>
                </a:solidFill>
                <a:latin typeface="Myriad Pro" pitchFamily="34" charset="0"/>
              </a:defRPr>
            </a:lvl3pPr>
            <a:lvl4pPr marL="1600200" indent="-228600" defTabSz="920750">
              <a:defRPr sz="4000" baseline="-8000">
                <a:solidFill>
                  <a:srgbClr val="BA1222"/>
                </a:solidFill>
                <a:latin typeface="Myriad Pro" pitchFamily="34" charset="0"/>
              </a:defRPr>
            </a:lvl4pPr>
            <a:lvl5pPr marL="2057400" indent="-228600" defTabSz="920750">
              <a:defRPr sz="4000" baseline="-8000">
                <a:solidFill>
                  <a:srgbClr val="BA1222"/>
                </a:solidFill>
                <a:latin typeface="Myriad Pro" pitchFamily="34" charset="0"/>
              </a:defRPr>
            </a:lvl5pPr>
            <a:lvl6pPr marL="2514600" indent="-228600" defTabSz="920750" eaLnBrk="0" fontAlgn="base" hangingPunct="0">
              <a:spcBef>
                <a:spcPct val="0"/>
              </a:spcBef>
              <a:spcAft>
                <a:spcPct val="0"/>
              </a:spcAft>
              <a:defRPr sz="4000" baseline="-8000">
                <a:solidFill>
                  <a:srgbClr val="BA1222"/>
                </a:solidFill>
                <a:latin typeface="Myriad Pro" pitchFamily="34" charset="0"/>
              </a:defRPr>
            </a:lvl6pPr>
            <a:lvl7pPr marL="2971800" indent="-228600" defTabSz="920750" eaLnBrk="0" fontAlgn="base" hangingPunct="0">
              <a:spcBef>
                <a:spcPct val="0"/>
              </a:spcBef>
              <a:spcAft>
                <a:spcPct val="0"/>
              </a:spcAft>
              <a:defRPr sz="4000" baseline="-8000">
                <a:solidFill>
                  <a:srgbClr val="BA1222"/>
                </a:solidFill>
                <a:latin typeface="Myriad Pro" pitchFamily="34" charset="0"/>
              </a:defRPr>
            </a:lvl7pPr>
            <a:lvl8pPr marL="3429000" indent="-228600" defTabSz="920750" eaLnBrk="0" fontAlgn="base" hangingPunct="0">
              <a:spcBef>
                <a:spcPct val="0"/>
              </a:spcBef>
              <a:spcAft>
                <a:spcPct val="0"/>
              </a:spcAft>
              <a:defRPr sz="4000" baseline="-8000">
                <a:solidFill>
                  <a:srgbClr val="BA1222"/>
                </a:solidFill>
                <a:latin typeface="Myriad Pro" pitchFamily="34" charset="0"/>
              </a:defRPr>
            </a:lvl8pPr>
            <a:lvl9pPr marL="3886200" indent="-228600" defTabSz="920750" eaLnBrk="0" fontAlgn="base" hangingPunct="0">
              <a:spcBef>
                <a:spcPct val="0"/>
              </a:spcBef>
              <a:spcAft>
                <a:spcPct val="0"/>
              </a:spcAft>
              <a:defRPr sz="4000" baseline="-8000">
                <a:solidFill>
                  <a:srgbClr val="BA1222"/>
                </a:solidFill>
                <a:latin typeface="Myriad Pro" pitchFamily="34" charset="0"/>
              </a:defRPr>
            </a:lvl9pPr>
          </a:lstStyle>
          <a:p>
            <a:endParaRPr lang="en-US" altLang="en-US" sz="1200" baseline="0">
              <a:solidFill>
                <a:schemeClr val="tx1"/>
              </a:solidFill>
              <a:latin typeface="Calibri" panose="020F0502020204030204" pitchFamily="34" charset="0"/>
            </a:endParaRPr>
          </a:p>
        </p:txBody>
      </p:sp>
      <p:sp>
        <p:nvSpPr>
          <p:cNvPr id="27653" name="Slide Number Placeholder 4">
            <a:extLst>
              <a:ext uri="{FF2B5EF4-FFF2-40B4-BE49-F238E27FC236}">
                <a16:creationId xmlns:a16="http://schemas.microsoft.com/office/drawing/2014/main" id="{CDC951DC-BFD1-4B83-B6A0-510D772417F9}"/>
              </a:ext>
            </a:extLst>
          </p:cNvPr>
          <p:cNvSpPr>
            <a:spLocks noGrp="1"/>
          </p:cNvSpPr>
          <p:nvPr>
            <p:ph type="sldNum" sz="quarter" idx="5"/>
          </p:nvPr>
        </p:nvSpPr>
        <p:spPr>
          <a:noFill/>
        </p:spPr>
        <p:txBody>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fld id="{641DAC7E-4DB2-4F9A-9698-68CC54934BA9}" type="slidenum">
              <a:rPr lang="en-US" altLang="en-US" sz="1200" baseline="0" smtClean="0">
                <a:solidFill>
                  <a:schemeClr val="tx1"/>
                </a:solidFill>
                <a:latin typeface="Calibri" panose="020F0502020204030204" pitchFamily="34" charset="0"/>
              </a:rPr>
              <a:pPr/>
              <a:t>4</a:t>
            </a:fld>
            <a:endParaRPr lang="en-US" altLang="en-US" sz="1200" baseline="0">
              <a:solidFill>
                <a:schemeClr val="tx1"/>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030D0609-180E-4FB6-AA2D-0B402989F6A6}"/>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69B636F6-2029-4053-BAD6-F6798C478E25}"/>
              </a:ext>
            </a:extLst>
          </p:cNvPr>
          <p:cNvSpPr>
            <a:spLocks noGrp="1" noChangeArrowheads="1"/>
          </p:cNvSpPr>
          <p:nvPr>
            <p:ph type="body" idx="1"/>
          </p:nvPr>
        </p:nvSpPr>
        <p:spPr>
          <a:noFill/>
        </p:spPr>
        <p:txBody>
          <a:bodyPr/>
          <a:lstStyle/>
          <a:p>
            <a:r>
              <a:rPr lang="en-US" altLang="en-US"/>
              <a:t>This tooth guideline chart shows the recommended tooth pitch for different sizes of material.  Simply find the shape of material at the bottom, and then look to the size in either inches and millimeters to find the correct tooth size.</a:t>
            </a:r>
          </a:p>
        </p:txBody>
      </p:sp>
      <p:sp>
        <p:nvSpPr>
          <p:cNvPr id="29700" name="Footer Placeholder 3">
            <a:extLst>
              <a:ext uri="{FF2B5EF4-FFF2-40B4-BE49-F238E27FC236}">
                <a16:creationId xmlns:a16="http://schemas.microsoft.com/office/drawing/2014/main" id="{D4326209-49A9-4A1A-ADC9-D7045AEF72E2}"/>
              </a:ext>
            </a:extLst>
          </p:cNvPr>
          <p:cNvSpPr>
            <a:spLocks noGrp="1"/>
          </p:cNvSpPr>
          <p:nvPr>
            <p:ph type="ftr" sz="quarter" idx="4"/>
          </p:nvPr>
        </p:nvSpPr>
        <p:spPr>
          <a:noFill/>
        </p:spPr>
        <p:txBody>
          <a:bodyPr/>
          <a:lstStyle>
            <a:lvl1pPr defTabSz="920750">
              <a:defRPr sz="4000" baseline="-8000">
                <a:solidFill>
                  <a:srgbClr val="BA1222"/>
                </a:solidFill>
                <a:latin typeface="Myriad Pro" pitchFamily="34" charset="0"/>
              </a:defRPr>
            </a:lvl1pPr>
            <a:lvl2pPr marL="742950" indent="-285750" defTabSz="920750">
              <a:defRPr sz="4000" baseline="-8000">
                <a:solidFill>
                  <a:srgbClr val="BA1222"/>
                </a:solidFill>
                <a:latin typeface="Myriad Pro" pitchFamily="34" charset="0"/>
              </a:defRPr>
            </a:lvl2pPr>
            <a:lvl3pPr marL="1143000" indent="-228600" defTabSz="920750">
              <a:defRPr sz="4000" baseline="-8000">
                <a:solidFill>
                  <a:srgbClr val="BA1222"/>
                </a:solidFill>
                <a:latin typeface="Myriad Pro" pitchFamily="34" charset="0"/>
              </a:defRPr>
            </a:lvl3pPr>
            <a:lvl4pPr marL="1600200" indent="-228600" defTabSz="920750">
              <a:defRPr sz="4000" baseline="-8000">
                <a:solidFill>
                  <a:srgbClr val="BA1222"/>
                </a:solidFill>
                <a:latin typeface="Myriad Pro" pitchFamily="34" charset="0"/>
              </a:defRPr>
            </a:lvl4pPr>
            <a:lvl5pPr marL="2057400" indent="-228600" defTabSz="920750">
              <a:defRPr sz="4000" baseline="-8000">
                <a:solidFill>
                  <a:srgbClr val="BA1222"/>
                </a:solidFill>
                <a:latin typeface="Myriad Pro" pitchFamily="34" charset="0"/>
              </a:defRPr>
            </a:lvl5pPr>
            <a:lvl6pPr marL="2514600" indent="-228600" defTabSz="920750" eaLnBrk="0" fontAlgn="base" hangingPunct="0">
              <a:spcBef>
                <a:spcPct val="0"/>
              </a:spcBef>
              <a:spcAft>
                <a:spcPct val="0"/>
              </a:spcAft>
              <a:defRPr sz="4000" baseline="-8000">
                <a:solidFill>
                  <a:srgbClr val="BA1222"/>
                </a:solidFill>
                <a:latin typeface="Myriad Pro" pitchFamily="34" charset="0"/>
              </a:defRPr>
            </a:lvl6pPr>
            <a:lvl7pPr marL="2971800" indent="-228600" defTabSz="920750" eaLnBrk="0" fontAlgn="base" hangingPunct="0">
              <a:spcBef>
                <a:spcPct val="0"/>
              </a:spcBef>
              <a:spcAft>
                <a:spcPct val="0"/>
              </a:spcAft>
              <a:defRPr sz="4000" baseline="-8000">
                <a:solidFill>
                  <a:srgbClr val="BA1222"/>
                </a:solidFill>
                <a:latin typeface="Myriad Pro" pitchFamily="34" charset="0"/>
              </a:defRPr>
            </a:lvl7pPr>
            <a:lvl8pPr marL="3429000" indent="-228600" defTabSz="920750" eaLnBrk="0" fontAlgn="base" hangingPunct="0">
              <a:spcBef>
                <a:spcPct val="0"/>
              </a:spcBef>
              <a:spcAft>
                <a:spcPct val="0"/>
              </a:spcAft>
              <a:defRPr sz="4000" baseline="-8000">
                <a:solidFill>
                  <a:srgbClr val="BA1222"/>
                </a:solidFill>
                <a:latin typeface="Myriad Pro" pitchFamily="34" charset="0"/>
              </a:defRPr>
            </a:lvl8pPr>
            <a:lvl9pPr marL="3886200" indent="-228600" defTabSz="920750" eaLnBrk="0" fontAlgn="base" hangingPunct="0">
              <a:spcBef>
                <a:spcPct val="0"/>
              </a:spcBef>
              <a:spcAft>
                <a:spcPct val="0"/>
              </a:spcAft>
              <a:defRPr sz="4000" baseline="-8000">
                <a:solidFill>
                  <a:srgbClr val="BA1222"/>
                </a:solidFill>
                <a:latin typeface="Myriad Pro" pitchFamily="34" charset="0"/>
              </a:defRPr>
            </a:lvl9pPr>
          </a:lstStyle>
          <a:p>
            <a:endParaRPr lang="en-US" altLang="en-US" sz="1200" baseline="0">
              <a:solidFill>
                <a:schemeClr val="tx1"/>
              </a:solidFill>
              <a:latin typeface="Calibri" panose="020F0502020204030204" pitchFamily="34" charset="0"/>
            </a:endParaRPr>
          </a:p>
        </p:txBody>
      </p:sp>
      <p:sp>
        <p:nvSpPr>
          <p:cNvPr id="29701" name="Slide Number Placeholder 4">
            <a:extLst>
              <a:ext uri="{FF2B5EF4-FFF2-40B4-BE49-F238E27FC236}">
                <a16:creationId xmlns:a16="http://schemas.microsoft.com/office/drawing/2014/main" id="{D7DB856D-F21A-404A-B781-FB3B9D7D980E}"/>
              </a:ext>
            </a:extLst>
          </p:cNvPr>
          <p:cNvSpPr>
            <a:spLocks noGrp="1"/>
          </p:cNvSpPr>
          <p:nvPr>
            <p:ph type="sldNum" sz="quarter" idx="5"/>
          </p:nvPr>
        </p:nvSpPr>
        <p:spPr>
          <a:noFill/>
        </p:spPr>
        <p:txBody>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fld id="{7658E3CF-6DEA-479F-AE2C-26614285FF0D}" type="slidenum">
              <a:rPr lang="en-US" altLang="en-US" sz="1200" baseline="0" smtClean="0">
                <a:solidFill>
                  <a:schemeClr val="tx1"/>
                </a:solidFill>
                <a:latin typeface="Calibri" panose="020F0502020204030204" pitchFamily="34" charset="0"/>
              </a:rPr>
              <a:pPr/>
              <a:t>5</a:t>
            </a:fld>
            <a:endParaRPr lang="en-US" altLang="en-US" sz="1200" baseline="0">
              <a:solidFill>
                <a:schemeClr val="tx1"/>
              </a:solidFil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E9FD8102-4320-4047-8CD8-790FCC4EB8BC}"/>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1A0C006B-716F-4DA7-BE13-D1F2B02F3197}"/>
              </a:ext>
            </a:extLst>
          </p:cNvPr>
          <p:cNvSpPr>
            <a:spLocks noGrp="1" noChangeArrowheads="1"/>
          </p:cNvSpPr>
          <p:nvPr>
            <p:ph type="body" idx="1"/>
          </p:nvPr>
        </p:nvSpPr>
        <p:spPr>
          <a:noFill/>
        </p:spPr>
        <p:txBody>
          <a:bodyPr/>
          <a:lstStyle/>
          <a:p>
            <a:r>
              <a:rPr lang="en-US" altLang="en-US"/>
              <a:t>In many cases, the material can be oriented to take advantage of the blade that is on the saw.  </a:t>
            </a:r>
          </a:p>
        </p:txBody>
      </p:sp>
      <p:sp>
        <p:nvSpPr>
          <p:cNvPr id="31748" name="Footer Placeholder 3">
            <a:extLst>
              <a:ext uri="{FF2B5EF4-FFF2-40B4-BE49-F238E27FC236}">
                <a16:creationId xmlns:a16="http://schemas.microsoft.com/office/drawing/2014/main" id="{F8966A28-24BC-4137-A4F6-28F5FBA5F562}"/>
              </a:ext>
            </a:extLst>
          </p:cNvPr>
          <p:cNvSpPr>
            <a:spLocks noGrp="1"/>
          </p:cNvSpPr>
          <p:nvPr>
            <p:ph type="ftr" sz="quarter" idx="4"/>
          </p:nvPr>
        </p:nvSpPr>
        <p:spPr>
          <a:noFill/>
        </p:spPr>
        <p:txBody>
          <a:bodyPr/>
          <a:lstStyle>
            <a:lvl1pPr defTabSz="920750">
              <a:defRPr sz="4000" baseline="-8000">
                <a:solidFill>
                  <a:srgbClr val="BA1222"/>
                </a:solidFill>
                <a:latin typeface="Myriad Pro" pitchFamily="34" charset="0"/>
              </a:defRPr>
            </a:lvl1pPr>
            <a:lvl2pPr marL="742950" indent="-285750" defTabSz="920750">
              <a:defRPr sz="4000" baseline="-8000">
                <a:solidFill>
                  <a:srgbClr val="BA1222"/>
                </a:solidFill>
                <a:latin typeface="Myriad Pro" pitchFamily="34" charset="0"/>
              </a:defRPr>
            </a:lvl2pPr>
            <a:lvl3pPr marL="1143000" indent="-228600" defTabSz="920750">
              <a:defRPr sz="4000" baseline="-8000">
                <a:solidFill>
                  <a:srgbClr val="BA1222"/>
                </a:solidFill>
                <a:latin typeface="Myriad Pro" pitchFamily="34" charset="0"/>
              </a:defRPr>
            </a:lvl3pPr>
            <a:lvl4pPr marL="1600200" indent="-228600" defTabSz="920750">
              <a:defRPr sz="4000" baseline="-8000">
                <a:solidFill>
                  <a:srgbClr val="BA1222"/>
                </a:solidFill>
                <a:latin typeface="Myriad Pro" pitchFamily="34" charset="0"/>
              </a:defRPr>
            </a:lvl4pPr>
            <a:lvl5pPr marL="2057400" indent="-228600" defTabSz="920750">
              <a:defRPr sz="4000" baseline="-8000">
                <a:solidFill>
                  <a:srgbClr val="BA1222"/>
                </a:solidFill>
                <a:latin typeface="Myriad Pro" pitchFamily="34" charset="0"/>
              </a:defRPr>
            </a:lvl5pPr>
            <a:lvl6pPr marL="2514600" indent="-228600" defTabSz="920750" eaLnBrk="0" fontAlgn="base" hangingPunct="0">
              <a:spcBef>
                <a:spcPct val="0"/>
              </a:spcBef>
              <a:spcAft>
                <a:spcPct val="0"/>
              </a:spcAft>
              <a:defRPr sz="4000" baseline="-8000">
                <a:solidFill>
                  <a:srgbClr val="BA1222"/>
                </a:solidFill>
                <a:latin typeface="Myriad Pro" pitchFamily="34" charset="0"/>
              </a:defRPr>
            </a:lvl6pPr>
            <a:lvl7pPr marL="2971800" indent="-228600" defTabSz="920750" eaLnBrk="0" fontAlgn="base" hangingPunct="0">
              <a:spcBef>
                <a:spcPct val="0"/>
              </a:spcBef>
              <a:spcAft>
                <a:spcPct val="0"/>
              </a:spcAft>
              <a:defRPr sz="4000" baseline="-8000">
                <a:solidFill>
                  <a:srgbClr val="BA1222"/>
                </a:solidFill>
                <a:latin typeface="Myriad Pro" pitchFamily="34" charset="0"/>
              </a:defRPr>
            </a:lvl7pPr>
            <a:lvl8pPr marL="3429000" indent="-228600" defTabSz="920750" eaLnBrk="0" fontAlgn="base" hangingPunct="0">
              <a:spcBef>
                <a:spcPct val="0"/>
              </a:spcBef>
              <a:spcAft>
                <a:spcPct val="0"/>
              </a:spcAft>
              <a:defRPr sz="4000" baseline="-8000">
                <a:solidFill>
                  <a:srgbClr val="BA1222"/>
                </a:solidFill>
                <a:latin typeface="Myriad Pro" pitchFamily="34" charset="0"/>
              </a:defRPr>
            </a:lvl8pPr>
            <a:lvl9pPr marL="3886200" indent="-228600" defTabSz="920750" eaLnBrk="0" fontAlgn="base" hangingPunct="0">
              <a:spcBef>
                <a:spcPct val="0"/>
              </a:spcBef>
              <a:spcAft>
                <a:spcPct val="0"/>
              </a:spcAft>
              <a:defRPr sz="4000" baseline="-8000">
                <a:solidFill>
                  <a:srgbClr val="BA1222"/>
                </a:solidFill>
                <a:latin typeface="Myriad Pro" pitchFamily="34" charset="0"/>
              </a:defRPr>
            </a:lvl9pPr>
          </a:lstStyle>
          <a:p>
            <a:endParaRPr lang="en-US" altLang="en-US" sz="1200" baseline="0">
              <a:solidFill>
                <a:schemeClr val="tx1"/>
              </a:solidFill>
              <a:latin typeface="Calibri" panose="020F0502020204030204" pitchFamily="34" charset="0"/>
            </a:endParaRPr>
          </a:p>
        </p:txBody>
      </p:sp>
      <p:sp>
        <p:nvSpPr>
          <p:cNvPr id="31749" name="Slide Number Placeholder 4">
            <a:extLst>
              <a:ext uri="{FF2B5EF4-FFF2-40B4-BE49-F238E27FC236}">
                <a16:creationId xmlns:a16="http://schemas.microsoft.com/office/drawing/2014/main" id="{725E8AE8-5C20-4010-9F04-BB17BAC0D00A}"/>
              </a:ext>
            </a:extLst>
          </p:cNvPr>
          <p:cNvSpPr>
            <a:spLocks noGrp="1"/>
          </p:cNvSpPr>
          <p:nvPr>
            <p:ph type="sldNum" sz="quarter" idx="5"/>
          </p:nvPr>
        </p:nvSpPr>
        <p:spPr>
          <a:noFill/>
        </p:spPr>
        <p:txBody>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fld id="{346A5E94-5D4A-4F62-BDEA-DA4030EC6F74}" type="slidenum">
              <a:rPr lang="en-US" altLang="en-US" sz="1200" baseline="0" smtClean="0">
                <a:solidFill>
                  <a:schemeClr val="tx1"/>
                </a:solidFill>
                <a:latin typeface="Calibri" panose="020F0502020204030204" pitchFamily="34" charset="0"/>
              </a:rPr>
              <a:pPr/>
              <a:t>6</a:t>
            </a:fld>
            <a:endParaRPr lang="en-US" altLang="en-US" sz="1200" baseline="0">
              <a:solidFill>
                <a:schemeClr val="tx1"/>
              </a:solidFill>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E2D964CA-F135-452A-89AF-A829B0929F3D}"/>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4ED6927D-FE1E-4BD6-8422-77E3AF5ECE26}"/>
              </a:ext>
            </a:extLst>
          </p:cNvPr>
          <p:cNvSpPr>
            <a:spLocks noGrp="1" noChangeArrowheads="1"/>
          </p:cNvSpPr>
          <p:nvPr>
            <p:ph type="body" idx="1"/>
          </p:nvPr>
        </p:nvSpPr>
        <p:spPr>
          <a:noFill/>
        </p:spPr>
        <p:txBody>
          <a:bodyPr/>
          <a:lstStyle/>
          <a:p>
            <a:r>
              <a:rPr lang="en-US" altLang="en-US"/>
              <a:t>Sometimes we need to make a cut when we don’t have the right blade for the size of workpiece.  In cases where the teeth are larger than recommended, slow the feed rate and increase the blade speed.  This effectively reduces the amount of amount of material being cut by each tooth, and allows the cut to be made without stripping teeth.</a:t>
            </a:r>
          </a:p>
        </p:txBody>
      </p:sp>
      <p:sp>
        <p:nvSpPr>
          <p:cNvPr id="33796" name="Footer Placeholder 3">
            <a:extLst>
              <a:ext uri="{FF2B5EF4-FFF2-40B4-BE49-F238E27FC236}">
                <a16:creationId xmlns:a16="http://schemas.microsoft.com/office/drawing/2014/main" id="{C9AB0821-5DFB-4BF8-9ED7-A34B831C6F1C}"/>
              </a:ext>
            </a:extLst>
          </p:cNvPr>
          <p:cNvSpPr>
            <a:spLocks noGrp="1"/>
          </p:cNvSpPr>
          <p:nvPr>
            <p:ph type="ftr" sz="quarter" idx="4"/>
          </p:nvPr>
        </p:nvSpPr>
        <p:spPr>
          <a:noFill/>
        </p:spPr>
        <p:txBody>
          <a:bodyPr/>
          <a:lstStyle>
            <a:lvl1pPr defTabSz="920750">
              <a:defRPr sz="4000" baseline="-8000">
                <a:solidFill>
                  <a:srgbClr val="BA1222"/>
                </a:solidFill>
                <a:latin typeface="Myriad Pro" pitchFamily="34" charset="0"/>
              </a:defRPr>
            </a:lvl1pPr>
            <a:lvl2pPr marL="742950" indent="-285750" defTabSz="920750">
              <a:defRPr sz="4000" baseline="-8000">
                <a:solidFill>
                  <a:srgbClr val="BA1222"/>
                </a:solidFill>
                <a:latin typeface="Myriad Pro" pitchFamily="34" charset="0"/>
              </a:defRPr>
            </a:lvl2pPr>
            <a:lvl3pPr marL="1143000" indent="-228600" defTabSz="920750">
              <a:defRPr sz="4000" baseline="-8000">
                <a:solidFill>
                  <a:srgbClr val="BA1222"/>
                </a:solidFill>
                <a:latin typeface="Myriad Pro" pitchFamily="34" charset="0"/>
              </a:defRPr>
            </a:lvl3pPr>
            <a:lvl4pPr marL="1600200" indent="-228600" defTabSz="920750">
              <a:defRPr sz="4000" baseline="-8000">
                <a:solidFill>
                  <a:srgbClr val="BA1222"/>
                </a:solidFill>
                <a:latin typeface="Myriad Pro" pitchFamily="34" charset="0"/>
              </a:defRPr>
            </a:lvl4pPr>
            <a:lvl5pPr marL="2057400" indent="-228600" defTabSz="920750">
              <a:defRPr sz="4000" baseline="-8000">
                <a:solidFill>
                  <a:srgbClr val="BA1222"/>
                </a:solidFill>
                <a:latin typeface="Myriad Pro" pitchFamily="34" charset="0"/>
              </a:defRPr>
            </a:lvl5pPr>
            <a:lvl6pPr marL="2514600" indent="-228600" defTabSz="920750" eaLnBrk="0" fontAlgn="base" hangingPunct="0">
              <a:spcBef>
                <a:spcPct val="0"/>
              </a:spcBef>
              <a:spcAft>
                <a:spcPct val="0"/>
              </a:spcAft>
              <a:defRPr sz="4000" baseline="-8000">
                <a:solidFill>
                  <a:srgbClr val="BA1222"/>
                </a:solidFill>
                <a:latin typeface="Myriad Pro" pitchFamily="34" charset="0"/>
              </a:defRPr>
            </a:lvl6pPr>
            <a:lvl7pPr marL="2971800" indent="-228600" defTabSz="920750" eaLnBrk="0" fontAlgn="base" hangingPunct="0">
              <a:spcBef>
                <a:spcPct val="0"/>
              </a:spcBef>
              <a:spcAft>
                <a:spcPct val="0"/>
              </a:spcAft>
              <a:defRPr sz="4000" baseline="-8000">
                <a:solidFill>
                  <a:srgbClr val="BA1222"/>
                </a:solidFill>
                <a:latin typeface="Myriad Pro" pitchFamily="34" charset="0"/>
              </a:defRPr>
            </a:lvl7pPr>
            <a:lvl8pPr marL="3429000" indent="-228600" defTabSz="920750" eaLnBrk="0" fontAlgn="base" hangingPunct="0">
              <a:spcBef>
                <a:spcPct val="0"/>
              </a:spcBef>
              <a:spcAft>
                <a:spcPct val="0"/>
              </a:spcAft>
              <a:defRPr sz="4000" baseline="-8000">
                <a:solidFill>
                  <a:srgbClr val="BA1222"/>
                </a:solidFill>
                <a:latin typeface="Myriad Pro" pitchFamily="34" charset="0"/>
              </a:defRPr>
            </a:lvl8pPr>
            <a:lvl9pPr marL="3886200" indent="-228600" defTabSz="920750" eaLnBrk="0" fontAlgn="base" hangingPunct="0">
              <a:spcBef>
                <a:spcPct val="0"/>
              </a:spcBef>
              <a:spcAft>
                <a:spcPct val="0"/>
              </a:spcAft>
              <a:defRPr sz="4000" baseline="-8000">
                <a:solidFill>
                  <a:srgbClr val="BA1222"/>
                </a:solidFill>
                <a:latin typeface="Myriad Pro" pitchFamily="34" charset="0"/>
              </a:defRPr>
            </a:lvl9pPr>
          </a:lstStyle>
          <a:p>
            <a:endParaRPr lang="en-US" altLang="en-US" sz="1200" baseline="0">
              <a:solidFill>
                <a:schemeClr val="tx1"/>
              </a:solidFill>
              <a:latin typeface="Calibri" panose="020F0502020204030204" pitchFamily="34" charset="0"/>
            </a:endParaRPr>
          </a:p>
        </p:txBody>
      </p:sp>
      <p:sp>
        <p:nvSpPr>
          <p:cNvPr id="33797" name="Slide Number Placeholder 4">
            <a:extLst>
              <a:ext uri="{FF2B5EF4-FFF2-40B4-BE49-F238E27FC236}">
                <a16:creationId xmlns:a16="http://schemas.microsoft.com/office/drawing/2014/main" id="{A253FD06-9D5F-4223-823F-C7C616DF4EC7}"/>
              </a:ext>
            </a:extLst>
          </p:cNvPr>
          <p:cNvSpPr>
            <a:spLocks noGrp="1"/>
          </p:cNvSpPr>
          <p:nvPr>
            <p:ph type="sldNum" sz="quarter" idx="5"/>
          </p:nvPr>
        </p:nvSpPr>
        <p:spPr>
          <a:noFill/>
        </p:spPr>
        <p:txBody>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fld id="{148A3154-561C-427C-9182-0409AA19E5FD}" type="slidenum">
              <a:rPr lang="en-US" altLang="en-US" sz="1200" baseline="0" smtClean="0">
                <a:solidFill>
                  <a:schemeClr val="tx1"/>
                </a:solidFill>
                <a:latin typeface="Calibri" panose="020F0502020204030204" pitchFamily="34" charset="0"/>
              </a:rPr>
              <a:pPr/>
              <a:t>7</a:t>
            </a:fld>
            <a:endParaRPr lang="en-US" altLang="en-US" sz="1200" baseline="0">
              <a:solidFill>
                <a:schemeClr val="tx1"/>
              </a:solidFill>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A472C85-BBB2-4998-AD46-2392FD37C6CF}"/>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4E510A5F-123A-48E8-9A93-F341F4164971}"/>
              </a:ext>
            </a:extLst>
          </p:cNvPr>
          <p:cNvSpPr>
            <a:spLocks noGrp="1" noChangeArrowheads="1"/>
          </p:cNvSpPr>
          <p:nvPr>
            <p:ph type="body" idx="1"/>
          </p:nvPr>
        </p:nvSpPr>
        <p:spPr>
          <a:noFill/>
        </p:spPr>
        <p:txBody>
          <a:bodyPr/>
          <a:lstStyle/>
          <a:p>
            <a:r>
              <a:rPr lang="en-US" altLang="en-US"/>
              <a:t>Flat bars can be propped on one side to allow for the blade to cut a smaller cross-section as shown in these illustrations.  Just be sure to raise the end of the bar that will allow the blade to have a the smallest possible cross section.</a:t>
            </a:r>
          </a:p>
        </p:txBody>
      </p:sp>
      <p:sp>
        <p:nvSpPr>
          <p:cNvPr id="35844" name="Footer Placeholder 3">
            <a:extLst>
              <a:ext uri="{FF2B5EF4-FFF2-40B4-BE49-F238E27FC236}">
                <a16:creationId xmlns:a16="http://schemas.microsoft.com/office/drawing/2014/main" id="{0A351181-0DD0-43A3-8711-8B70007A1EE6}"/>
              </a:ext>
            </a:extLst>
          </p:cNvPr>
          <p:cNvSpPr>
            <a:spLocks noGrp="1"/>
          </p:cNvSpPr>
          <p:nvPr>
            <p:ph type="ftr" sz="quarter" idx="4"/>
          </p:nvPr>
        </p:nvSpPr>
        <p:spPr>
          <a:noFill/>
        </p:spPr>
        <p:txBody>
          <a:bodyPr/>
          <a:lstStyle>
            <a:lvl1pPr defTabSz="920750">
              <a:defRPr sz="4000" baseline="-8000">
                <a:solidFill>
                  <a:srgbClr val="BA1222"/>
                </a:solidFill>
                <a:latin typeface="Myriad Pro" pitchFamily="34" charset="0"/>
              </a:defRPr>
            </a:lvl1pPr>
            <a:lvl2pPr marL="742950" indent="-285750" defTabSz="920750">
              <a:defRPr sz="4000" baseline="-8000">
                <a:solidFill>
                  <a:srgbClr val="BA1222"/>
                </a:solidFill>
                <a:latin typeface="Myriad Pro" pitchFamily="34" charset="0"/>
              </a:defRPr>
            </a:lvl2pPr>
            <a:lvl3pPr marL="1143000" indent="-228600" defTabSz="920750">
              <a:defRPr sz="4000" baseline="-8000">
                <a:solidFill>
                  <a:srgbClr val="BA1222"/>
                </a:solidFill>
                <a:latin typeface="Myriad Pro" pitchFamily="34" charset="0"/>
              </a:defRPr>
            </a:lvl3pPr>
            <a:lvl4pPr marL="1600200" indent="-228600" defTabSz="920750">
              <a:defRPr sz="4000" baseline="-8000">
                <a:solidFill>
                  <a:srgbClr val="BA1222"/>
                </a:solidFill>
                <a:latin typeface="Myriad Pro" pitchFamily="34" charset="0"/>
              </a:defRPr>
            </a:lvl4pPr>
            <a:lvl5pPr marL="2057400" indent="-228600" defTabSz="920750">
              <a:defRPr sz="4000" baseline="-8000">
                <a:solidFill>
                  <a:srgbClr val="BA1222"/>
                </a:solidFill>
                <a:latin typeface="Myriad Pro" pitchFamily="34" charset="0"/>
              </a:defRPr>
            </a:lvl5pPr>
            <a:lvl6pPr marL="2514600" indent="-228600" defTabSz="920750" eaLnBrk="0" fontAlgn="base" hangingPunct="0">
              <a:spcBef>
                <a:spcPct val="0"/>
              </a:spcBef>
              <a:spcAft>
                <a:spcPct val="0"/>
              </a:spcAft>
              <a:defRPr sz="4000" baseline="-8000">
                <a:solidFill>
                  <a:srgbClr val="BA1222"/>
                </a:solidFill>
                <a:latin typeface="Myriad Pro" pitchFamily="34" charset="0"/>
              </a:defRPr>
            </a:lvl6pPr>
            <a:lvl7pPr marL="2971800" indent="-228600" defTabSz="920750" eaLnBrk="0" fontAlgn="base" hangingPunct="0">
              <a:spcBef>
                <a:spcPct val="0"/>
              </a:spcBef>
              <a:spcAft>
                <a:spcPct val="0"/>
              </a:spcAft>
              <a:defRPr sz="4000" baseline="-8000">
                <a:solidFill>
                  <a:srgbClr val="BA1222"/>
                </a:solidFill>
                <a:latin typeface="Myriad Pro" pitchFamily="34" charset="0"/>
              </a:defRPr>
            </a:lvl7pPr>
            <a:lvl8pPr marL="3429000" indent="-228600" defTabSz="920750" eaLnBrk="0" fontAlgn="base" hangingPunct="0">
              <a:spcBef>
                <a:spcPct val="0"/>
              </a:spcBef>
              <a:spcAft>
                <a:spcPct val="0"/>
              </a:spcAft>
              <a:defRPr sz="4000" baseline="-8000">
                <a:solidFill>
                  <a:srgbClr val="BA1222"/>
                </a:solidFill>
                <a:latin typeface="Myriad Pro" pitchFamily="34" charset="0"/>
              </a:defRPr>
            </a:lvl8pPr>
            <a:lvl9pPr marL="3886200" indent="-228600" defTabSz="920750" eaLnBrk="0" fontAlgn="base" hangingPunct="0">
              <a:spcBef>
                <a:spcPct val="0"/>
              </a:spcBef>
              <a:spcAft>
                <a:spcPct val="0"/>
              </a:spcAft>
              <a:defRPr sz="4000" baseline="-8000">
                <a:solidFill>
                  <a:srgbClr val="BA1222"/>
                </a:solidFill>
                <a:latin typeface="Myriad Pro" pitchFamily="34" charset="0"/>
              </a:defRPr>
            </a:lvl9pPr>
          </a:lstStyle>
          <a:p>
            <a:endParaRPr lang="en-US" altLang="en-US" sz="1200" baseline="0">
              <a:solidFill>
                <a:schemeClr val="tx1"/>
              </a:solidFill>
              <a:latin typeface="Calibri" panose="020F0502020204030204" pitchFamily="34" charset="0"/>
            </a:endParaRPr>
          </a:p>
        </p:txBody>
      </p:sp>
      <p:sp>
        <p:nvSpPr>
          <p:cNvPr id="35845" name="Slide Number Placeholder 4">
            <a:extLst>
              <a:ext uri="{FF2B5EF4-FFF2-40B4-BE49-F238E27FC236}">
                <a16:creationId xmlns:a16="http://schemas.microsoft.com/office/drawing/2014/main" id="{968EF85D-5C19-47E2-AD86-8B738B5FC16F}"/>
              </a:ext>
            </a:extLst>
          </p:cNvPr>
          <p:cNvSpPr>
            <a:spLocks noGrp="1"/>
          </p:cNvSpPr>
          <p:nvPr>
            <p:ph type="sldNum" sz="quarter" idx="5"/>
          </p:nvPr>
        </p:nvSpPr>
        <p:spPr>
          <a:noFill/>
        </p:spPr>
        <p:txBody>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fld id="{0AD1253A-483B-4E4D-A59E-BA67A3896682}" type="slidenum">
              <a:rPr lang="en-US" altLang="en-US" sz="1200" baseline="0" smtClean="0">
                <a:solidFill>
                  <a:schemeClr val="tx1"/>
                </a:solidFill>
                <a:latin typeface="Calibri" panose="020F0502020204030204" pitchFamily="34" charset="0"/>
              </a:rPr>
              <a:pPr/>
              <a:t>8</a:t>
            </a:fld>
            <a:endParaRPr lang="en-US" altLang="en-US" sz="1200" baseline="0">
              <a:solidFill>
                <a:schemeClr val="tx1"/>
              </a:solidFill>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F18D0EE-8863-4D48-80DB-66E60B9A93B4}"/>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8C841332-EF7D-42C1-9720-EA70016EEF0F}"/>
              </a:ext>
            </a:extLst>
          </p:cNvPr>
          <p:cNvSpPr>
            <a:spLocks noGrp="1" noChangeArrowheads="1"/>
          </p:cNvSpPr>
          <p:nvPr>
            <p:ph type="body" idx="1"/>
          </p:nvPr>
        </p:nvSpPr>
        <p:spPr>
          <a:noFill/>
        </p:spPr>
        <p:txBody>
          <a:bodyPr/>
          <a:lstStyle/>
          <a:p>
            <a:r>
              <a:rPr lang="en-US" altLang="en-US"/>
              <a:t>To review:  Measure your material, refer to the tooth guideline, then adjust material or tooth size for best results.</a:t>
            </a:r>
          </a:p>
        </p:txBody>
      </p:sp>
      <p:sp>
        <p:nvSpPr>
          <p:cNvPr id="37892" name="Footer Placeholder 3">
            <a:extLst>
              <a:ext uri="{FF2B5EF4-FFF2-40B4-BE49-F238E27FC236}">
                <a16:creationId xmlns:a16="http://schemas.microsoft.com/office/drawing/2014/main" id="{1C39F4ED-A117-43A1-9E8D-DE831BD0E91B}"/>
              </a:ext>
            </a:extLst>
          </p:cNvPr>
          <p:cNvSpPr>
            <a:spLocks noGrp="1"/>
          </p:cNvSpPr>
          <p:nvPr>
            <p:ph type="ftr" sz="quarter" idx="4"/>
          </p:nvPr>
        </p:nvSpPr>
        <p:spPr>
          <a:noFill/>
        </p:spPr>
        <p:txBody>
          <a:bodyPr/>
          <a:lstStyle>
            <a:lvl1pPr defTabSz="920750">
              <a:defRPr sz="4000" baseline="-8000">
                <a:solidFill>
                  <a:srgbClr val="BA1222"/>
                </a:solidFill>
                <a:latin typeface="Myriad Pro" pitchFamily="34" charset="0"/>
              </a:defRPr>
            </a:lvl1pPr>
            <a:lvl2pPr marL="742950" indent="-285750" defTabSz="920750">
              <a:defRPr sz="4000" baseline="-8000">
                <a:solidFill>
                  <a:srgbClr val="BA1222"/>
                </a:solidFill>
                <a:latin typeface="Myriad Pro" pitchFamily="34" charset="0"/>
              </a:defRPr>
            </a:lvl2pPr>
            <a:lvl3pPr marL="1143000" indent="-228600" defTabSz="920750">
              <a:defRPr sz="4000" baseline="-8000">
                <a:solidFill>
                  <a:srgbClr val="BA1222"/>
                </a:solidFill>
                <a:latin typeface="Myriad Pro" pitchFamily="34" charset="0"/>
              </a:defRPr>
            </a:lvl3pPr>
            <a:lvl4pPr marL="1600200" indent="-228600" defTabSz="920750">
              <a:defRPr sz="4000" baseline="-8000">
                <a:solidFill>
                  <a:srgbClr val="BA1222"/>
                </a:solidFill>
                <a:latin typeface="Myriad Pro" pitchFamily="34" charset="0"/>
              </a:defRPr>
            </a:lvl4pPr>
            <a:lvl5pPr marL="2057400" indent="-228600" defTabSz="920750">
              <a:defRPr sz="4000" baseline="-8000">
                <a:solidFill>
                  <a:srgbClr val="BA1222"/>
                </a:solidFill>
                <a:latin typeface="Myriad Pro" pitchFamily="34" charset="0"/>
              </a:defRPr>
            </a:lvl5pPr>
            <a:lvl6pPr marL="2514600" indent="-228600" defTabSz="920750" eaLnBrk="0" fontAlgn="base" hangingPunct="0">
              <a:spcBef>
                <a:spcPct val="0"/>
              </a:spcBef>
              <a:spcAft>
                <a:spcPct val="0"/>
              </a:spcAft>
              <a:defRPr sz="4000" baseline="-8000">
                <a:solidFill>
                  <a:srgbClr val="BA1222"/>
                </a:solidFill>
                <a:latin typeface="Myriad Pro" pitchFamily="34" charset="0"/>
              </a:defRPr>
            </a:lvl6pPr>
            <a:lvl7pPr marL="2971800" indent="-228600" defTabSz="920750" eaLnBrk="0" fontAlgn="base" hangingPunct="0">
              <a:spcBef>
                <a:spcPct val="0"/>
              </a:spcBef>
              <a:spcAft>
                <a:spcPct val="0"/>
              </a:spcAft>
              <a:defRPr sz="4000" baseline="-8000">
                <a:solidFill>
                  <a:srgbClr val="BA1222"/>
                </a:solidFill>
                <a:latin typeface="Myriad Pro" pitchFamily="34" charset="0"/>
              </a:defRPr>
            </a:lvl7pPr>
            <a:lvl8pPr marL="3429000" indent="-228600" defTabSz="920750" eaLnBrk="0" fontAlgn="base" hangingPunct="0">
              <a:spcBef>
                <a:spcPct val="0"/>
              </a:spcBef>
              <a:spcAft>
                <a:spcPct val="0"/>
              </a:spcAft>
              <a:defRPr sz="4000" baseline="-8000">
                <a:solidFill>
                  <a:srgbClr val="BA1222"/>
                </a:solidFill>
                <a:latin typeface="Myriad Pro" pitchFamily="34" charset="0"/>
              </a:defRPr>
            </a:lvl8pPr>
            <a:lvl9pPr marL="3886200" indent="-228600" defTabSz="920750" eaLnBrk="0" fontAlgn="base" hangingPunct="0">
              <a:spcBef>
                <a:spcPct val="0"/>
              </a:spcBef>
              <a:spcAft>
                <a:spcPct val="0"/>
              </a:spcAft>
              <a:defRPr sz="4000" baseline="-8000">
                <a:solidFill>
                  <a:srgbClr val="BA1222"/>
                </a:solidFill>
                <a:latin typeface="Myriad Pro" pitchFamily="34" charset="0"/>
              </a:defRPr>
            </a:lvl9pPr>
          </a:lstStyle>
          <a:p>
            <a:endParaRPr lang="en-US" altLang="en-US" sz="1200" baseline="0">
              <a:solidFill>
                <a:schemeClr val="tx1"/>
              </a:solidFill>
              <a:latin typeface="Calibri" panose="020F0502020204030204" pitchFamily="34" charset="0"/>
            </a:endParaRPr>
          </a:p>
        </p:txBody>
      </p:sp>
      <p:sp>
        <p:nvSpPr>
          <p:cNvPr id="37893" name="Slide Number Placeholder 4">
            <a:extLst>
              <a:ext uri="{FF2B5EF4-FFF2-40B4-BE49-F238E27FC236}">
                <a16:creationId xmlns:a16="http://schemas.microsoft.com/office/drawing/2014/main" id="{B016BDF4-54B5-4B41-BA5C-C4E14822B0C2}"/>
              </a:ext>
            </a:extLst>
          </p:cNvPr>
          <p:cNvSpPr>
            <a:spLocks noGrp="1"/>
          </p:cNvSpPr>
          <p:nvPr>
            <p:ph type="sldNum" sz="quarter" idx="5"/>
          </p:nvPr>
        </p:nvSpPr>
        <p:spPr>
          <a:noFill/>
        </p:spPr>
        <p:txBody>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fld id="{0A351233-E342-4EDA-8C35-0F4407920998}" type="slidenum">
              <a:rPr lang="en-US" altLang="en-US" sz="1200" baseline="0" smtClean="0">
                <a:solidFill>
                  <a:schemeClr val="tx1"/>
                </a:solidFill>
                <a:latin typeface="Calibri" panose="020F0502020204030204" pitchFamily="34" charset="0"/>
              </a:rPr>
              <a:pPr/>
              <a:t>9</a:t>
            </a:fld>
            <a:endParaRPr lang="en-US" altLang="en-US" sz="1200" baseline="0">
              <a:solidFill>
                <a:schemeClr val="tx1"/>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3"/>
          <p:cNvSpPr txBox="1">
            <a:spLocks/>
          </p:cNvSpPr>
          <p:nvPr userDrawn="1"/>
        </p:nvSpPr>
        <p:spPr>
          <a:xfrm>
            <a:off x="768684" y="6400800"/>
            <a:ext cx="1049422" cy="147386"/>
          </a:xfrm>
          <a:prstGeom prst="rect">
            <a:avLst/>
          </a:prstGeom>
        </p:spPr>
        <p:txBody>
          <a:bodyPr vert="horz" lIns="0" tIns="0" rIns="0" bIns="0" rtlCol="0" anchor="ctr"/>
          <a:lstStyle>
            <a:defPPr>
              <a:defRPr lang="en-US"/>
            </a:defPPr>
            <a:lvl1pPr marL="0" algn="l" defTabSz="913758" rtl="0" eaLnBrk="1" latinLnBrk="0" hangingPunct="1">
              <a:defRPr sz="800" kern="1200">
                <a:solidFill>
                  <a:schemeClr val="tx1">
                    <a:tint val="75000"/>
                  </a:schemeClr>
                </a:solidFill>
                <a:latin typeface="Arial"/>
                <a:ea typeface="+mn-ea"/>
                <a:cs typeface="+mn-cs"/>
              </a:defRPr>
            </a:lvl1pPr>
            <a:lvl2pPr marL="456880" algn="l" defTabSz="913758" rtl="0" eaLnBrk="1" latinLnBrk="0" hangingPunct="1">
              <a:defRPr sz="1800" kern="1200">
                <a:solidFill>
                  <a:schemeClr val="tx1"/>
                </a:solidFill>
                <a:latin typeface="+mn-lt"/>
                <a:ea typeface="+mn-ea"/>
                <a:cs typeface="+mn-cs"/>
              </a:defRPr>
            </a:lvl2pPr>
            <a:lvl3pPr marL="913758" algn="l" defTabSz="913758" rtl="0" eaLnBrk="1" latinLnBrk="0" hangingPunct="1">
              <a:defRPr sz="1800" kern="1200">
                <a:solidFill>
                  <a:schemeClr val="tx1"/>
                </a:solidFill>
                <a:latin typeface="+mn-lt"/>
                <a:ea typeface="+mn-ea"/>
                <a:cs typeface="+mn-cs"/>
              </a:defRPr>
            </a:lvl3pPr>
            <a:lvl4pPr marL="1370639" algn="l" defTabSz="913758" rtl="0" eaLnBrk="1" latinLnBrk="0" hangingPunct="1">
              <a:defRPr sz="1800" kern="1200">
                <a:solidFill>
                  <a:schemeClr val="tx1"/>
                </a:solidFill>
                <a:latin typeface="+mn-lt"/>
                <a:ea typeface="+mn-ea"/>
                <a:cs typeface="+mn-cs"/>
              </a:defRPr>
            </a:lvl4pPr>
            <a:lvl5pPr marL="1827517" algn="l" defTabSz="913758" rtl="0" eaLnBrk="1" latinLnBrk="0" hangingPunct="1">
              <a:defRPr sz="1800" kern="1200">
                <a:solidFill>
                  <a:schemeClr val="tx1"/>
                </a:solidFill>
                <a:latin typeface="+mn-lt"/>
                <a:ea typeface="+mn-ea"/>
                <a:cs typeface="+mn-cs"/>
              </a:defRPr>
            </a:lvl5pPr>
            <a:lvl6pPr marL="2284398" algn="l" defTabSz="913758" rtl="0" eaLnBrk="1" latinLnBrk="0" hangingPunct="1">
              <a:defRPr sz="1800" kern="1200">
                <a:solidFill>
                  <a:schemeClr val="tx1"/>
                </a:solidFill>
                <a:latin typeface="+mn-lt"/>
                <a:ea typeface="+mn-ea"/>
                <a:cs typeface="+mn-cs"/>
              </a:defRPr>
            </a:lvl6pPr>
            <a:lvl7pPr marL="2741275" algn="l" defTabSz="913758" rtl="0" eaLnBrk="1" latinLnBrk="0" hangingPunct="1">
              <a:defRPr sz="1800" kern="1200">
                <a:solidFill>
                  <a:schemeClr val="tx1"/>
                </a:solidFill>
                <a:latin typeface="+mn-lt"/>
                <a:ea typeface="+mn-ea"/>
                <a:cs typeface="+mn-cs"/>
              </a:defRPr>
            </a:lvl7pPr>
            <a:lvl8pPr marL="3198156" algn="l" defTabSz="913758" rtl="0" eaLnBrk="1" latinLnBrk="0" hangingPunct="1">
              <a:defRPr sz="1800" kern="1200">
                <a:solidFill>
                  <a:schemeClr val="tx1"/>
                </a:solidFill>
                <a:latin typeface="+mn-lt"/>
                <a:ea typeface="+mn-ea"/>
                <a:cs typeface="+mn-cs"/>
              </a:defRPr>
            </a:lvl8pPr>
            <a:lvl9pPr marL="3655033" algn="l" defTabSz="913758"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594177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lvl1pPr algn="l">
              <a:defRPr sz="3177">
                <a:solidFill>
                  <a:srgbClr val="A80000"/>
                </a:solidFill>
                <a:effectLst>
                  <a:outerShdw blurRad="38100" dist="38100" dir="2700000" algn="tl">
                    <a:srgbClr val="000000">
                      <a:alpha val="43137"/>
                    </a:srgbClr>
                  </a:outerShdw>
                </a:effectLst>
                <a:latin typeface="Myriad Pro" pitchFamily="34" charset="0"/>
              </a:defRPr>
            </a:lvl1pPr>
          </a:lstStyle>
          <a:p>
            <a:r>
              <a:rPr lang="en-US" dirty="0"/>
              <a:t>Click to edit Master title style</a:t>
            </a:r>
          </a:p>
        </p:txBody>
      </p:sp>
      <p:sp>
        <p:nvSpPr>
          <p:cNvPr id="3" name="Content Placeholder 2"/>
          <p:cNvSpPr>
            <a:spLocks noGrp="1"/>
          </p:cNvSpPr>
          <p:nvPr>
            <p:ph idx="1"/>
          </p:nvPr>
        </p:nvSpPr>
        <p:spPr>
          <a:xfrm>
            <a:off x="457489" y="1599640"/>
            <a:ext cx="8229023" cy="45271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1046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lvl1pPr algn="l">
              <a:defRPr sz="3177">
                <a:solidFill>
                  <a:srgbClr val="A80000"/>
                </a:solidFill>
                <a:effectLst>
                  <a:outerShdw blurRad="38100" dist="38100" dir="2700000" algn="tl">
                    <a:srgbClr val="000000">
                      <a:alpha val="43137"/>
                    </a:srgbClr>
                  </a:outerShdw>
                </a:effectLst>
                <a:latin typeface="Myriad Pro" pitchFamily="34" charset="0"/>
              </a:defRPr>
            </a:lvl1pPr>
          </a:lstStyle>
          <a:p>
            <a:r>
              <a:rPr lang="en-US" dirty="0"/>
              <a:t>Click to edit Master title style</a:t>
            </a:r>
          </a:p>
        </p:txBody>
      </p:sp>
    </p:spTree>
    <p:extLst>
      <p:ext uri="{BB962C8B-B14F-4D97-AF65-F5344CB8AC3E}">
        <p14:creationId xmlns:p14="http://schemas.microsoft.com/office/powerpoint/2010/main" val="335785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2F9030F7-2A1D-4923-B889-7137B5266453}"/>
              </a:ext>
            </a:extLst>
          </p:cNvPr>
          <p:cNvGrpSpPr>
            <a:grpSpLocks/>
          </p:cNvGrpSpPr>
          <p:nvPr userDrawn="1"/>
        </p:nvGrpSpPr>
        <p:grpSpPr bwMode="auto">
          <a:xfrm>
            <a:off x="0" y="0"/>
            <a:ext cx="9144000" cy="6858000"/>
            <a:chOff x="0" y="0"/>
            <a:chExt cx="10058400" cy="7772400"/>
          </a:xfrm>
        </p:grpSpPr>
        <p:sp>
          <p:nvSpPr>
            <p:cNvPr id="3" name="Rectangle 7">
              <a:extLst>
                <a:ext uri="{FF2B5EF4-FFF2-40B4-BE49-F238E27FC236}">
                  <a16:creationId xmlns:a16="http://schemas.microsoft.com/office/drawing/2014/main" id="{8913E423-0ED7-445B-B348-009E08EF249F}"/>
                </a:ext>
              </a:extLst>
            </p:cNvPr>
            <p:cNvSpPr>
              <a:spLocks noChangeArrowheads="1"/>
            </p:cNvSpPr>
            <p:nvPr userDrawn="1"/>
          </p:nvSpPr>
          <p:spPr bwMode="auto">
            <a:xfrm>
              <a:off x="0" y="0"/>
              <a:ext cx="10058400" cy="777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1019175" eaLnBrk="0" hangingPunct="0">
                <a:defRPr sz="4000" baseline="-8000">
                  <a:solidFill>
                    <a:srgbClr val="BA1222"/>
                  </a:solidFill>
                  <a:latin typeface="Myriad Pro" pitchFamily="34" charset="0"/>
                </a:defRPr>
              </a:lvl1pPr>
              <a:lvl2pPr marL="742950" indent="-285750" defTabSz="1019175" eaLnBrk="0" hangingPunct="0">
                <a:defRPr sz="4000" baseline="-8000">
                  <a:solidFill>
                    <a:srgbClr val="BA1222"/>
                  </a:solidFill>
                  <a:latin typeface="Myriad Pro" pitchFamily="34" charset="0"/>
                </a:defRPr>
              </a:lvl2pPr>
              <a:lvl3pPr marL="1143000" indent="-228600" defTabSz="1019175" eaLnBrk="0" hangingPunct="0">
                <a:defRPr sz="4000" baseline="-8000">
                  <a:solidFill>
                    <a:srgbClr val="BA1222"/>
                  </a:solidFill>
                  <a:latin typeface="Myriad Pro" pitchFamily="34" charset="0"/>
                </a:defRPr>
              </a:lvl3pPr>
              <a:lvl4pPr marL="1600200" indent="-228600" defTabSz="1019175" eaLnBrk="0" hangingPunct="0">
                <a:defRPr sz="4000" baseline="-8000">
                  <a:solidFill>
                    <a:srgbClr val="BA1222"/>
                  </a:solidFill>
                  <a:latin typeface="Myriad Pro" pitchFamily="34" charset="0"/>
                </a:defRPr>
              </a:lvl4pPr>
              <a:lvl5pPr marL="2057400" indent="-228600" defTabSz="1019175" eaLnBrk="0" hangingPunct="0">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eaLnBrk="1" hangingPunct="1">
                <a:defRPr/>
              </a:pPr>
              <a:endParaRPr lang="en-US" sz="3530"/>
            </a:p>
          </p:txBody>
        </p:sp>
        <p:pic>
          <p:nvPicPr>
            <p:cNvPr id="4" name="Picture 2">
              <a:extLst>
                <a:ext uri="{FF2B5EF4-FFF2-40B4-BE49-F238E27FC236}">
                  <a16:creationId xmlns:a16="http://schemas.microsoft.com/office/drawing/2014/main" id="{3AB59E73-397A-49FA-8282-C0AA8CE2A4D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026"/>
            <a:stretch>
              <a:fillRect/>
            </a:stretch>
          </p:blipFill>
          <p:spPr bwMode="auto">
            <a:xfrm>
              <a:off x="0" y="7239000"/>
              <a:ext cx="100584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Slide Number Placeholder 1">
            <a:extLst>
              <a:ext uri="{FF2B5EF4-FFF2-40B4-BE49-F238E27FC236}">
                <a16:creationId xmlns:a16="http://schemas.microsoft.com/office/drawing/2014/main" id="{94B54041-B6FC-4A17-BEC8-E95A6518E7B8}"/>
              </a:ext>
            </a:extLst>
          </p:cNvPr>
          <p:cNvSpPr txBox="1">
            <a:spLocks/>
          </p:cNvSpPr>
          <p:nvPr userDrawn="1"/>
        </p:nvSpPr>
        <p:spPr>
          <a:xfrm>
            <a:off x="8451273" y="6454589"/>
            <a:ext cx="355023" cy="322169"/>
          </a:xfrm>
          <a:prstGeom prst="rect">
            <a:avLst/>
          </a:prstGeom>
        </p:spPr>
        <p:txBody>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pPr eaLnBrk="1" hangingPunct="1">
              <a:defRPr/>
            </a:pPr>
            <a:fld id="{391F65FF-3BE3-44D9-9EA4-FF11223F5A3A}" type="slidenum">
              <a:rPr lang="en-US" altLang="en-US" sz="1235" smtClean="0">
                <a:solidFill>
                  <a:schemeClr val="bg1"/>
                </a:solidFill>
                <a:latin typeface="Arial" panose="020B0604020202020204" pitchFamily="34" charset="0"/>
              </a:rPr>
              <a:pPr eaLnBrk="1" hangingPunct="1">
                <a:defRPr/>
              </a:pPr>
              <a:t>‹#›</a:t>
            </a:fld>
            <a:endParaRPr lang="en-US" altLang="en-US" sz="1235">
              <a:solidFill>
                <a:schemeClr val="bg1"/>
              </a:solidFill>
              <a:latin typeface="Arial" panose="020B0604020202020204" pitchFamily="34" charset="0"/>
            </a:endParaRPr>
          </a:p>
        </p:txBody>
      </p:sp>
    </p:spTree>
    <p:extLst>
      <p:ext uri="{BB962C8B-B14F-4D97-AF65-F5344CB8AC3E}">
        <p14:creationId xmlns:p14="http://schemas.microsoft.com/office/powerpoint/2010/main" val="8034098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5211" y="47668"/>
            <a:ext cx="7793789" cy="38709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715211" y="1437106"/>
            <a:ext cx="7793790" cy="46890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684" y="6400800"/>
            <a:ext cx="1049422" cy="147386"/>
          </a:xfrm>
          <a:prstGeom prst="rect">
            <a:avLst/>
          </a:prstGeom>
        </p:spPr>
        <p:txBody>
          <a:bodyPr vert="horz" lIns="0" tIns="0" rIns="0" bIns="0" rtlCol="0" anchor="ctr"/>
          <a:lstStyle>
            <a:lvl1pPr algn="l">
              <a:defRPr sz="8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7640053" y="6400801"/>
            <a:ext cx="815473" cy="147385"/>
          </a:xfrm>
          <a:prstGeom prst="rect">
            <a:avLst/>
          </a:prstGeom>
        </p:spPr>
        <p:txBody>
          <a:bodyPr vert="horz" lIns="0" tIns="0" rIns="0" bIns="0" rtlCol="0" anchor="ctr"/>
          <a:lstStyle>
            <a:lvl1pPr algn="r">
              <a:defRPr sz="800">
                <a:solidFill>
                  <a:schemeClr val="tx1"/>
                </a:solidFill>
                <a:latin typeface="Arial"/>
              </a:defRPr>
            </a:lvl1pPr>
          </a:lstStyle>
          <a:p>
            <a:fld id="{861DD2D3-67F9-2849-9BFF-7FC7F12B8C66}" type="slidenum">
              <a:rPr lang="en-US" smtClean="0"/>
              <a:pPr/>
              <a:t>‹#›</a:t>
            </a:fld>
            <a:endParaRPr lang="en-US" dirty="0"/>
          </a:p>
        </p:txBody>
      </p:sp>
    </p:spTree>
    <p:extLst>
      <p:ext uri="{BB962C8B-B14F-4D97-AF65-F5344CB8AC3E}">
        <p14:creationId xmlns:p14="http://schemas.microsoft.com/office/powerpoint/2010/main" val="246157524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sldNum="0" hdr="0" ftr="0" dt="0"/>
  <p:txStyles>
    <p:titleStyle>
      <a:lvl1pPr algn="l" defTabSz="457200" rtl="0" eaLnBrk="1" latinLnBrk="0" hangingPunct="1">
        <a:spcBef>
          <a:spcPct val="0"/>
        </a:spcBef>
        <a:buNone/>
        <a:defRPr sz="2400" b="1" i="0" kern="1200" cap="all" baseline="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5.png"/><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14.jpeg"/><Relationship Id="rId5" Type="http://schemas.openxmlformats.org/officeDocument/2006/relationships/image" Target="../media/image7.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5.png"/><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14.jpeg"/><Relationship Id="rId5" Type="http://schemas.openxmlformats.org/officeDocument/2006/relationships/image" Target="../media/image7.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5.png"/><Relationship Id="rId2" Type="http://schemas.openxmlformats.org/officeDocument/2006/relationships/audio" Target="../media/media13.mp3"/><Relationship Id="rId1" Type="http://schemas.microsoft.com/office/2007/relationships/media" Target="../media/media13.mp3"/><Relationship Id="rId6" Type="http://schemas.openxmlformats.org/officeDocument/2006/relationships/image" Target="../media/image14.jpeg"/><Relationship Id="rId5" Type="http://schemas.openxmlformats.org/officeDocument/2006/relationships/image" Target="../media/image7.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5.png"/><Relationship Id="rId2" Type="http://schemas.openxmlformats.org/officeDocument/2006/relationships/audio" Target="../media/media14.mp3"/><Relationship Id="rId1" Type="http://schemas.microsoft.com/office/2007/relationships/media" Target="../media/media14.mp3"/><Relationship Id="rId6" Type="http://schemas.openxmlformats.org/officeDocument/2006/relationships/image" Target="../media/image14.jpeg"/><Relationship Id="rId5" Type="http://schemas.openxmlformats.org/officeDocument/2006/relationships/image" Target="../media/image7.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5.mp3"/><Relationship Id="rId1" Type="http://schemas.microsoft.com/office/2007/relationships/media" Target="../media/media15.mp3"/><Relationship Id="rId6" Type="http://schemas.openxmlformats.org/officeDocument/2006/relationships/image" Target="../media/image5.png"/><Relationship Id="rId5" Type="http://schemas.openxmlformats.org/officeDocument/2006/relationships/image" Target="../media/image15.jpe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5.png"/><Relationship Id="rId5" Type="http://schemas.openxmlformats.org/officeDocument/2006/relationships/image" Target="../media/image6.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5.png"/><Relationship Id="rId5" Type="http://schemas.openxmlformats.org/officeDocument/2006/relationships/image" Target="../media/image8.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audio" Target="../media/media9.mp3"/><Relationship Id="rId7" Type="http://schemas.openxmlformats.org/officeDocument/2006/relationships/image" Target="../media/image11.emf"/><Relationship Id="rId12" Type="http://schemas.openxmlformats.org/officeDocument/2006/relationships/image" Target="../media/image5.png"/><Relationship Id="rId2" Type="http://schemas.microsoft.com/office/2007/relationships/media" Target="../media/media9.mp3"/><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3.png"/><Relationship Id="rId5" Type="http://schemas.openxmlformats.org/officeDocument/2006/relationships/notesSlide" Target="../notesSlides/notesSlide9.xml"/><Relationship Id="rId10" Type="http://schemas.openxmlformats.org/officeDocument/2006/relationships/oleObject" Target="../embeddings/oleObject3.bin"/><Relationship Id="rId4" Type="http://schemas.openxmlformats.org/officeDocument/2006/relationships/slideLayout" Target="../slideLayouts/slideLayout1.xml"/><Relationship Id="rId9"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Line 3">
            <a:extLst>
              <a:ext uri="{FF2B5EF4-FFF2-40B4-BE49-F238E27FC236}">
                <a16:creationId xmlns:a16="http://schemas.microsoft.com/office/drawing/2014/main" id="{B5F35991-6632-4863-9BDE-A97B0F53DFB2}"/>
              </a:ext>
            </a:extLst>
          </p:cNvPr>
          <p:cNvSpPr>
            <a:spLocks noChangeShapeType="1"/>
          </p:cNvSpPr>
          <p:nvPr/>
        </p:nvSpPr>
        <p:spPr bwMode="auto">
          <a:xfrm>
            <a:off x="605118" y="6320118"/>
            <a:ext cx="7935166"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588"/>
          </a:p>
        </p:txBody>
      </p:sp>
      <p:sp>
        <p:nvSpPr>
          <p:cNvPr id="9220" name="Text Box 5">
            <a:extLst>
              <a:ext uri="{FF2B5EF4-FFF2-40B4-BE49-F238E27FC236}">
                <a16:creationId xmlns:a16="http://schemas.microsoft.com/office/drawing/2014/main" id="{1EE8084E-F2FF-4F9B-9742-A5B096F26F46}"/>
              </a:ext>
            </a:extLst>
          </p:cNvPr>
          <p:cNvSpPr txBox="1">
            <a:spLocks noChangeArrowheads="1"/>
          </p:cNvSpPr>
          <p:nvPr/>
        </p:nvSpPr>
        <p:spPr bwMode="auto">
          <a:xfrm>
            <a:off x="2084294" y="1882589"/>
            <a:ext cx="5244353" cy="420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673" tIns="40337" rIns="80673" bIns="40337">
            <a:spAutoFit/>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pPr algn="ctr" eaLnBrk="1" hangingPunct="1">
              <a:spcBef>
                <a:spcPct val="50000"/>
              </a:spcBef>
            </a:pPr>
            <a:endParaRPr lang="en-US" altLang="en-US" sz="2206" baseline="0">
              <a:solidFill>
                <a:schemeClr val="tx1"/>
              </a:solidFill>
              <a:latin typeface="Bauhaus 93" pitchFamily="82" charset="0"/>
            </a:endParaRPr>
          </a:p>
        </p:txBody>
      </p:sp>
      <p:sp>
        <p:nvSpPr>
          <p:cNvPr id="9221" name="Line 6">
            <a:extLst>
              <a:ext uri="{FF2B5EF4-FFF2-40B4-BE49-F238E27FC236}">
                <a16:creationId xmlns:a16="http://schemas.microsoft.com/office/drawing/2014/main" id="{31C06E36-C7AE-40D3-B56B-012AAA4160C2}"/>
              </a:ext>
            </a:extLst>
          </p:cNvPr>
          <p:cNvSpPr>
            <a:spLocks noChangeShapeType="1"/>
          </p:cNvSpPr>
          <p:nvPr/>
        </p:nvSpPr>
        <p:spPr bwMode="auto">
          <a:xfrm>
            <a:off x="4572000" y="-5782235"/>
            <a:ext cx="0" cy="12909176"/>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588"/>
          </a:p>
        </p:txBody>
      </p:sp>
      <p:sp>
        <p:nvSpPr>
          <p:cNvPr id="9222" name="Rectangle 3">
            <a:extLst>
              <a:ext uri="{FF2B5EF4-FFF2-40B4-BE49-F238E27FC236}">
                <a16:creationId xmlns:a16="http://schemas.microsoft.com/office/drawing/2014/main" id="{81E8D736-62A4-4CF0-A786-242CAA73D99D}"/>
              </a:ext>
            </a:extLst>
          </p:cNvPr>
          <p:cNvSpPr txBox="1">
            <a:spLocks noChangeArrowheads="1"/>
          </p:cNvSpPr>
          <p:nvPr/>
        </p:nvSpPr>
        <p:spPr bwMode="auto">
          <a:xfrm>
            <a:off x="2213161" y="2858123"/>
            <a:ext cx="4717677" cy="207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96" tIns="44948" rIns="89896" bIns="44948"/>
          <a:lstStyle>
            <a:lvl1pPr defTabSz="1019175">
              <a:defRPr sz="4000" baseline="-8000">
                <a:solidFill>
                  <a:srgbClr val="BA1222"/>
                </a:solidFill>
                <a:latin typeface="Myriad Pro" pitchFamily="34" charset="0"/>
              </a:defRPr>
            </a:lvl1pPr>
            <a:lvl2pPr marL="742950" indent="-285750" defTabSz="1019175">
              <a:defRPr sz="4000" baseline="-8000">
                <a:solidFill>
                  <a:srgbClr val="BA1222"/>
                </a:solidFill>
                <a:latin typeface="Myriad Pro" pitchFamily="34" charset="0"/>
              </a:defRPr>
            </a:lvl2pPr>
            <a:lvl3pPr marL="1143000" indent="-228600" defTabSz="1019175">
              <a:defRPr sz="4000" baseline="-8000">
                <a:solidFill>
                  <a:srgbClr val="BA1222"/>
                </a:solidFill>
                <a:latin typeface="Myriad Pro" pitchFamily="34" charset="0"/>
              </a:defRPr>
            </a:lvl3pPr>
            <a:lvl4pPr marL="1600200" indent="-228600" defTabSz="1019175">
              <a:defRPr sz="4000" baseline="-8000">
                <a:solidFill>
                  <a:srgbClr val="BA1222"/>
                </a:solidFill>
                <a:latin typeface="Myriad Pro" pitchFamily="34" charset="0"/>
              </a:defRPr>
            </a:lvl4pPr>
            <a:lvl5pPr marL="2057400" indent="-228600" defTabSz="1019175">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algn="ctr"/>
            <a:r>
              <a:rPr lang="en-US" altLang="en-US" sz="6600" b="1" dirty="0">
                <a:solidFill>
                  <a:srgbClr val="A80000"/>
                </a:solidFill>
              </a:rPr>
              <a:t>Band Saw Blade Tooth Selection</a:t>
            </a:r>
          </a:p>
        </p:txBody>
      </p:sp>
      <p:pic>
        <p:nvPicPr>
          <p:cNvPr id="8" name="Picture 7">
            <a:extLst>
              <a:ext uri="{FF2B5EF4-FFF2-40B4-BE49-F238E27FC236}">
                <a16:creationId xmlns:a16="http://schemas.microsoft.com/office/drawing/2014/main" id="{3701B676-62AA-4778-A0F8-250A67F222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4551" y="1484751"/>
            <a:ext cx="3274898" cy="1440955"/>
          </a:xfrm>
          <a:prstGeom prst="rect">
            <a:avLst/>
          </a:prstGeom>
        </p:spPr>
      </p:pic>
      <p:pic>
        <p:nvPicPr>
          <p:cNvPr id="9" name="Picture 11">
            <a:extLst>
              <a:ext uri="{FF2B5EF4-FFF2-40B4-BE49-F238E27FC236}">
                <a16:creationId xmlns:a16="http://schemas.microsoft.com/office/drawing/2014/main" id="{AD1FABA9-2F9F-4A5E-AB0C-F8869C458F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323" y="4308763"/>
            <a:ext cx="6462294" cy="1938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and Saw Tooth Size - Slide 01">
            <a:hlinkClick r:id="" action="ppaction://media"/>
            <a:extLst>
              <a:ext uri="{FF2B5EF4-FFF2-40B4-BE49-F238E27FC236}">
                <a16:creationId xmlns:a16="http://schemas.microsoft.com/office/drawing/2014/main" id="{578D6E9A-3A13-4D50-8637-37249AB12C5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575175" y="6540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4700"/>
    </mc:Choice>
    <mc:Fallback xmlns="">
      <p:transition spd="slow" advTm="247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1" presetClass="mediacall" presetSubtype="0" fill="hold" nodeType="afterEffect">
                                  <p:stCondLst>
                                    <p:cond delay="0"/>
                                  </p:stCondLst>
                                  <p:childTnLst>
                                    <p:cmd type="call" cmd="playFrom(0.0)">
                                      <p:cBhvr>
                                        <p:cTn id="13" dur="227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4"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3" name="Rectangle 3">
            <a:extLst>
              <a:ext uri="{FF2B5EF4-FFF2-40B4-BE49-F238E27FC236}">
                <a16:creationId xmlns:a16="http://schemas.microsoft.com/office/drawing/2014/main" id="{E0DAA765-6188-448F-B4C1-B077113F70D5}"/>
              </a:ext>
            </a:extLst>
          </p:cNvPr>
          <p:cNvSpPr>
            <a:spLocks noGrp="1" noChangeArrowheads="1"/>
          </p:cNvSpPr>
          <p:nvPr>
            <p:ph type="body" idx="1"/>
          </p:nvPr>
        </p:nvSpPr>
        <p:spPr bwMode="auto">
          <a:xfrm>
            <a:off x="537883" y="2057399"/>
            <a:ext cx="7986993" cy="392654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96" tIns="44948" rIns="89896" bIns="44948" numCol="1" rtlCol="0" anchor="t" anchorCtr="0" compatLnSpc="1">
            <a:prstTxWarp prst="textNoShape">
              <a:avLst/>
            </a:prstTxWarp>
            <a:normAutofit/>
          </a:bodyPr>
          <a:lstStyle/>
          <a:p>
            <a:pPr eaLnBrk="1" hangingPunct="1">
              <a:spcBef>
                <a:spcPct val="0"/>
              </a:spcBef>
              <a:buFont typeface="Wingdings" panose="05000000000000000000" pitchFamily="2" charset="2"/>
              <a:buNone/>
              <a:defRPr/>
            </a:pPr>
            <a:r>
              <a:rPr lang="en-US" altLang="en-US" sz="3200" b="1" dirty="0"/>
              <a:t>Example:</a:t>
            </a:r>
            <a:r>
              <a:rPr lang="en-US" altLang="en-US" sz="3200" dirty="0"/>
              <a:t> </a:t>
            </a:r>
          </a:p>
          <a:p>
            <a:pPr marL="0" indent="0" eaLnBrk="1" hangingPunct="1">
              <a:spcBef>
                <a:spcPct val="0"/>
              </a:spcBef>
              <a:buNone/>
              <a:defRPr/>
            </a:pPr>
            <a:endParaRPr lang="en-US" altLang="en-US" sz="3200" dirty="0"/>
          </a:p>
          <a:p>
            <a:pPr marL="0" indent="0">
              <a:spcBef>
                <a:spcPct val="0"/>
              </a:spcBef>
              <a:buNone/>
              <a:defRPr/>
            </a:pPr>
            <a:r>
              <a:rPr lang="en-US" altLang="en-US" sz="3200" dirty="0"/>
              <a:t>What tooth pitch should be used on an Amada HA-400W to cut a 200mm diameter bar of 304 Stainless Steel?</a:t>
            </a:r>
          </a:p>
          <a:p>
            <a:pPr eaLnBrk="1" hangingPunct="1">
              <a:spcBef>
                <a:spcPct val="0"/>
              </a:spcBef>
              <a:buFont typeface="Wingdings" panose="05000000000000000000" pitchFamily="2" charset="2"/>
              <a:buNone/>
              <a:defRPr/>
            </a:pPr>
            <a:endParaRPr lang="en-US" altLang="en-US" dirty="0"/>
          </a:p>
          <a:p>
            <a:pPr eaLnBrk="1" hangingPunct="1">
              <a:spcBef>
                <a:spcPct val="0"/>
              </a:spcBef>
              <a:buFont typeface="Wingdings" panose="05000000000000000000" pitchFamily="2" charset="2"/>
              <a:buNone/>
              <a:defRPr/>
            </a:pPr>
            <a:endParaRPr lang="en-US" altLang="en-US" dirty="0"/>
          </a:p>
          <a:p>
            <a:pPr eaLnBrk="1" hangingPunct="1">
              <a:defRPr/>
            </a:pPr>
            <a:endParaRPr lang="en-US" altLang="en-US" dirty="0"/>
          </a:p>
        </p:txBody>
      </p:sp>
      <p:sp>
        <p:nvSpPr>
          <p:cNvPr id="5" name="Text Box 3">
            <a:extLst>
              <a:ext uri="{FF2B5EF4-FFF2-40B4-BE49-F238E27FC236}">
                <a16:creationId xmlns:a16="http://schemas.microsoft.com/office/drawing/2014/main" id="{7DADFE98-4F79-408F-AFCC-32D7A3640E6E}"/>
              </a:ext>
            </a:extLst>
          </p:cNvPr>
          <p:cNvSpPr txBox="1">
            <a:spLocks noChangeArrowheads="1"/>
          </p:cNvSpPr>
          <p:nvPr/>
        </p:nvSpPr>
        <p:spPr bwMode="auto">
          <a:xfrm>
            <a:off x="495121" y="575051"/>
            <a:ext cx="4498041" cy="583216"/>
          </a:xfrm>
          <a:prstGeom prst="rect">
            <a:avLst/>
          </a:prstGeom>
          <a:noFill/>
          <a:ln>
            <a:noFill/>
          </a:ln>
          <a:effectLst/>
          <a:extLst>
            <a:ext uri="{909E8E84-426E-40DD-AFC4-6F175D3DCCD1}">
              <a14:hiddenFill xmlns:a14="http://schemas.microsoft.com/office/drawing/2010/main">
                <a:solidFill>
                  <a:srgbClr val="FF9900">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96" tIns="44948" rIns="89896" bIns="44948">
            <a:spAutoFit/>
          </a:bodyPr>
          <a:lstStyle>
            <a:lvl1pPr defTabSz="1019175" eaLnBrk="0" hangingPunct="0">
              <a:defRPr sz="4000" baseline="-8000">
                <a:solidFill>
                  <a:srgbClr val="BA1222"/>
                </a:solidFill>
                <a:latin typeface="Myriad Pro" pitchFamily="34" charset="0"/>
              </a:defRPr>
            </a:lvl1pPr>
            <a:lvl2pPr marL="742950" indent="-285750" defTabSz="1019175" eaLnBrk="0" hangingPunct="0">
              <a:defRPr sz="4000" baseline="-8000">
                <a:solidFill>
                  <a:srgbClr val="BA1222"/>
                </a:solidFill>
                <a:latin typeface="Myriad Pro" pitchFamily="34" charset="0"/>
              </a:defRPr>
            </a:lvl2pPr>
            <a:lvl3pPr marL="1143000" indent="-228600" defTabSz="1019175" eaLnBrk="0" hangingPunct="0">
              <a:defRPr sz="4000" baseline="-8000">
                <a:solidFill>
                  <a:srgbClr val="BA1222"/>
                </a:solidFill>
                <a:latin typeface="Myriad Pro" pitchFamily="34" charset="0"/>
              </a:defRPr>
            </a:lvl3pPr>
            <a:lvl4pPr marL="1600200" indent="-228600" defTabSz="1019175" eaLnBrk="0" hangingPunct="0">
              <a:defRPr sz="4000" baseline="-8000">
                <a:solidFill>
                  <a:srgbClr val="BA1222"/>
                </a:solidFill>
                <a:latin typeface="Myriad Pro" pitchFamily="34" charset="0"/>
              </a:defRPr>
            </a:lvl4pPr>
            <a:lvl5pPr marL="2057400" indent="-228600" defTabSz="1019175" eaLnBrk="0" hangingPunct="0">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a:defRPr/>
            </a:pPr>
            <a:r>
              <a:rPr lang="en-US" sz="3200" b="1" baseline="0" dirty="0">
                <a:solidFill>
                  <a:schemeClr val="bg1"/>
                </a:solidFill>
                <a:effectLst>
                  <a:outerShdw blurRad="38100" dist="38100" dir="2700000" algn="tl">
                    <a:srgbClr val="000000">
                      <a:alpha val="43137"/>
                    </a:srgbClr>
                  </a:outerShdw>
                </a:effectLst>
                <a:latin typeface="Myriad Pro"/>
              </a:rPr>
              <a:t>Sample Application</a:t>
            </a:r>
          </a:p>
        </p:txBody>
      </p:sp>
      <p:pic>
        <p:nvPicPr>
          <p:cNvPr id="3" name="Band Saw Tooth Selection -- Slide 10">
            <a:hlinkClick r:id="" action="ppaction://media"/>
            <a:extLst>
              <a:ext uri="{FF2B5EF4-FFF2-40B4-BE49-F238E27FC236}">
                <a16:creationId xmlns:a16="http://schemas.microsoft.com/office/drawing/2014/main" id="{6ACA7EA6-9114-4300-A165-6E396B4E293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26579" y="6282949"/>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4000"/>
    </mc:Choice>
    <mc:Fallback>
      <p:transition spd="slow" advTm="14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629763">
                                            <p:txEl>
                                              <p:pRg st="0" end="0"/>
                                            </p:txEl>
                                          </p:spTgt>
                                        </p:tgtEl>
                                        <p:attrNameLst>
                                          <p:attrName>style.visibility</p:attrName>
                                        </p:attrNameLst>
                                      </p:cBhvr>
                                      <p:to>
                                        <p:strVal val="visible"/>
                                      </p:to>
                                    </p:set>
                                    <p:anim calcmode="lin" valueType="num">
                                      <p:cBhvr>
                                        <p:cTn id="7" dur="500" fill="hold"/>
                                        <p:tgtEl>
                                          <p:spTgt spid="6297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29763">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629763">
                                            <p:txEl>
                                              <p:pRg st="2" end="2"/>
                                            </p:txEl>
                                          </p:spTgt>
                                        </p:tgtEl>
                                        <p:attrNameLst>
                                          <p:attrName>style.visibility</p:attrName>
                                        </p:attrNameLst>
                                      </p:cBhvr>
                                      <p:to>
                                        <p:strVal val="visible"/>
                                      </p:to>
                                    </p:set>
                                    <p:anim calcmode="lin" valueType="num">
                                      <p:cBhvr>
                                        <p:cTn id="12" dur="500" fill="hold"/>
                                        <p:tgtEl>
                                          <p:spTgt spid="62976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629763">
                                            <p:txEl>
                                              <p:pRg st="2" end="2"/>
                                            </p:txEl>
                                          </p:spTgt>
                                        </p:tgtEl>
                                        <p:attrNameLst>
                                          <p:attrName>ppt_h</p:attrName>
                                        </p:attrNameLst>
                                      </p:cBhvr>
                                      <p:tavLst>
                                        <p:tav tm="0">
                                          <p:val>
                                            <p:fltVal val="0"/>
                                          </p:val>
                                        </p:tav>
                                        <p:tav tm="100000">
                                          <p:val>
                                            <p:strVal val="#ppt_h"/>
                                          </p:val>
                                        </p:tav>
                                      </p:tavLst>
                                    </p:anim>
                                  </p:childTnLst>
                                </p:cTn>
                              </p:par>
                              <p:par>
                                <p:cTn id="14" presetID="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1" presetClass="mediacall" presetSubtype="0" fill="hold" nodeType="afterEffect">
                                  <p:stCondLst>
                                    <p:cond delay="0"/>
                                  </p:stCondLst>
                                  <p:childTnLst>
                                    <p:cmd type="call" cmd="playFrom(0.0)">
                                      <p:cBhvr>
                                        <p:cTn id="20" dur="12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1" fill="hold" display="0">
                  <p:stCondLst>
                    <p:cond delay="indefinite"/>
                  </p:stCondLst>
                  <p:endCondLst>
                    <p:cond evt="onStopAudio" delay="0">
                      <p:tgtEl>
                        <p:sldTgt/>
                      </p:tgtEl>
                    </p:cond>
                  </p:endCondLst>
                </p:cTn>
                <p:tgtEl>
                  <p:spTgt spid="3"/>
                </p:tgtEl>
              </p:cMediaNode>
            </p:audio>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8">
            <a:extLst>
              <a:ext uri="{FF2B5EF4-FFF2-40B4-BE49-F238E27FC236}">
                <a16:creationId xmlns:a16="http://schemas.microsoft.com/office/drawing/2014/main" id="{A6B7253A-0711-49A6-AA3E-3ADE18E511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083"/>
          <a:stretch>
            <a:fillRect/>
          </a:stretch>
        </p:blipFill>
        <p:spPr bwMode="auto">
          <a:xfrm>
            <a:off x="3749769" y="134471"/>
            <a:ext cx="5102878" cy="6589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0787" name="Text Box 3">
            <a:extLst>
              <a:ext uri="{FF2B5EF4-FFF2-40B4-BE49-F238E27FC236}">
                <a16:creationId xmlns:a16="http://schemas.microsoft.com/office/drawing/2014/main" id="{82FC942D-A27B-43E9-ADC7-9FACDA406E47}"/>
              </a:ext>
            </a:extLst>
          </p:cNvPr>
          <p:cNvSpPr txBox="1">
            <a:spLocks noChangeArrowheads="1"/>
          </p:cNvSpPr>
          <p:nvPr/>
        </p:nvSpPr>
        <p:spPr bwMode="auto">
          <a:xfrm>
            <a:off x="514071" y="1949824"/>
            <a:ext cx="3549463" cy="6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896" tIns="44948" rIns="89896" bIns="44948">
            <a:spAutoFit/>
          </a:bodyPr>
          <a:lstStyle>
            <a:lvl1pPr defTabSz="1019175" eaLnBrk="0" hangingPunct="0">
              <a:defRPr sz="4000" baseline="-8000">
                <a:solidFill>
                  <a:srgbClr val="BA1222"/>
                </a:solidFill>
                <a:latin typeface="Myriad Pro" pitchFamily="34" charset="0"/>
              </a:defRPr>
            </a:lvl1pPr>
            <a:lvl2pPr marL="742950" indent="-285750" defTabSz="1019175" eaLnBrk="0" hangingPunct="0">
              <a:defRPr sz="4000" baseline="-8000">
                <a:solidFill>
                  <a:srgbClr val="BA1222"/>
                </a:solidFill>
                <a:latin typeface="Myriad Pro" pitchFamily="34" charset="0"/>
              </a:defRPr>
            </a:lvl2pPr>
            <a:lvl3pPr marL="1143000" indent="-228600" defTabSz="1019175" eaLnBrk="0" hangingPunct="0">
              <a:defRPr sz="4000" baseline="-8000">
                <a:solidFill>
                  <a:srgbClr val="BA1222"/>
                </a:solidFill>
                <a:latin typeface="Myriad Pro" pitchFamily="34" charset="0"/>
              </a:defRPr>
            </a:lvl3pPr>
            <a:lvl4pPr marL="1600200" indent="-228600" defTabSz="1019175" eaLnBrk="0" hangingPunct="0">
              <a:defRPr sz="4000" baseline="-8000">
                <a:solidFill>
                  <a:srgbClr val="BA1222"/>
                </a:solidFill>
                <a:latin typeface="Myriad Pro" pitchFamily="34" charset="0"/>
              </a:defRPr>
            </a:lvl4pPr>
            <a:lvl5pPr marL="2057400" indent="-228600" defTabSz="1019175" eaLnBrk="0" hangingPunct="0">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eaLnBrk="1" hangingPunct="1">
              <a:spcBef>
                <a:spcPct val="50000"/>
              </a:spcBef>
              <a:defRPr/>
            </a:pPr>
            <a:r>
              <a:rPr lang="en-US" sz="3530" baseline="0" dirty="0">
                <a:solidFill>
                  <a:schemeClr val="tx1"/>
                </a:solidFill>
                <a:latin typeface="+mn-lt"/>
              </a:rPr>
              <a:t>Shape ? </a:t>
            </a:r>
          </a:p>
        </p:txBody>
      </p:sp>
      <p:pic>
        <p:nvPicPr>
          <p:cNvPr id="36872" name="Picture 1">
            <a:extLst>
              <a:ext uri="{FF2B5EF4-FFF2-40B4-BE49-F238E27FC236}">
                <a16:creationId xmlns:a16="http://schemas.microsoft.com/office/drawing/2014/main" id="{A57F69C6-0AF2-4B97-8534-62ADB0B17D6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176" y="89647"/>
            <a:ext cx="1949824" cy="94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and Saw Tooth Size - Slide 11">
            <a:hlinkClick r:id="" action="ppaction://media"/>
            <a:extLst>
              <a:ext uri="{FF2B5EF4-FFF2-40B4-BE49-F238E27FC236}">
                <a16:creationId xmlns:a16="http://schemas.microsoft.com/office/drawing/2014/main" id="{3A8650F2-DC8C-4AF0-8305-EB19F1FD5F9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438650" y="6484938"/>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250"/>
    </mc:Choice>
    <mc:Fallback xmlns="">
      <p:transition spd="slow" advTm="425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8">
            <a:extLst>
              <a:ext uri="{FF2B5EF4-FFF2-40B4-BE49-F238E27FC236}">
                <a16:creationId xmlns:a16="http://schemas.microsoft.com/office/drawing/2014/main" id="{6B5A54D4-0FF3-4155-9192-81A602F7A8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083"/>
          <a:stretch>
            <a:fillRect/>
          </a:stretch>
        </p:blipFill>
        <p:spPr bwMode="auto">
          <a:xfrm>
            <a:off x="3749769" y="134471"/>
            <a:ext cx="5102878" cy="6589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0787" name="Text Box 3">
            <a:extLst>
              <a:ext uri="{FF2B5EF4-FFF2-40B4-BE49-F238E27FC236}">
                <a16:creationId xmlns:a16="http://schemas.microsoft.com/office/drawing/2014/main" id="{82FC942D-A27B-43E9-ADC7-9FACDA406E47}"/>
              </a:ext>
            </a:extLst>
          </p:cNvPr>
          <p:cNvSpPr txBox="1">
            <a:spLocks noChangeArrowheads="1"/>
          </p:cNvSpPr>
          <p:nvPr/>
        </p:nvSpPr>
        <p:spPr bwMode="auto">
          <a:xfrm>
            <a:off x="514071" y="1949824"/>
            <a:ext cx="3549463" cy="144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896" tIns="44948" rIns="89896" bIns="44948">
            <a:spAutoFit/>
          </a:bodyPr>
          <a:lstStyle>
            <a:lvl1pPr defTabSz="1019175" eaLnBrk="0" hangingPunct="0">
              <a:defRPr sz="4000" baseline="-8000">
                <a:solidFill>
                  <a:srgbClr val="BA1222"/>
                </a:solidFill>
                <a:latin typeface="Myriad Pro" pitchFamily="34" charset="0"/>
              </a:defRPr>
            </a:lvl1pPr>
            <a:lvl2pPr marL="742950" indent="-285750" defTabSz="1019175" eaLnBrk="0" hangingPunct="0">
              <a:defRPr sz="4000" baseline="-8000">
                <a:solidFill>
                  <a:srgbClr val="BA1222"/>
                </a:solidFill>
                <a:latin typeface="Myriad Pro" pitchFamily="34" charset="0"/>
              </a:defRPr>
            </a:lvl2pPr>
            <a:lvl3pPr marL="1143000" indent="-228600" defTabSz="1019175" eaLnBrk="0" hangingPunct="0">
              <a:defRPr sz="4000" baseline="-8000">
                <a:solidFill>
                  <a:srgbClr val="BA1222"/>
                </a:solidFill>
                <a:latin typeface="Myriad Pro" pitchFamily="34" charset="0"/>
              </a:defRPr>
            </a:lvl3pPr>
            <a:lvl4pPr marL="1600200" indent="-228600" defTabSz="1019175" eaLnBrk="0" hangingPunct="0">
              <a:defRPr sz="4000" baseline="-8000">
                <a:solidFill>
                  <a:srgbClr val="BA1222"/>
                </a:solidFill>
                <a:latin typeface="Myriad Pro" pitchFamily="34" charset="0"/>
              </a:defRPr>
            </a:lvl4pPr>
            <a:lvl5pPr marL="2057400" indent="-228600" defTabSz="1019175" eaLnBrk="0" hangingPunct="0">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eaLnBrk="1" hangingPunct="1">
              <a:spcBef>
                <a:spcPct val="50000"/>
              </a:spcBef>
              <a:defRPr/>
            </a:pPr>
            <a:r>
              <a:rPr lang="en-US" sz="3530" baseline="0" dirty="0">
                <a:solidFill>
                  <a:schemeClr val="tx1"/>
                </a:solidFill>
                <a:latin typeface="+mn-lt"/>
              </a:rPr>
              <a:t>Shape: Round</a:t>
            </a:r>
          </a:p>
          <a:p>
            <a:pPr eaLnBrk="1" hangingPunct="1">
              <a:spcBef>
                <a:spcPct val="50000"/>
              </a:spcBef>
              <a:defRPr/>
            </a:pPr>
            <a:r>
              <a:rPr lang="en-US" sz="3530" baseline="0" dirty="0">
                <a:solidFill>
                  <a:schemeClr val="tx1"/>
                </a:solidFill>
                <a:latin typeface="+mn-lt"/>
              </a:rPr>
              <a:t>Size: ?</a:t>
            </a:r>
          </a:p>
        </p:txBody>
      </p:sp>
      <p:sp>
        <p:nvSpPr>
          <p:cNvPr id="630788" name="Oval 4">
            <a:extLst>
              <a:ext uri="{FF2B5EF4-FFF2-40B4-BE49-F238E27FC236}">
                <a16:creationId xmlns:a16="http://schemas.microsoft.com/office/drawing/2014/main" id="{0FD013F0-C861-407D-B2D4-7F3C166A6ABC}"/>
              </a:ext>
            </a:extLst>
          </p:cNvPr>
          <p:cNvSpPr>
            <a:spLocks noChangeArrowheads="1"/>
          </p:cNvSpPr>
          <p:nvPr/>
        </p:nvSpPr>
        <p:spPr bwMode="auto">
          <a:xfrm>
            <a:off x="5184122" y="5700993"/>
            <a:ext cx="665349" cy="68636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96" tIns="44948" rIns="89896" bIns="44948" anchor="ctr"/>
          <a:lstStyle>
            <a:lvl1pPr defTabSz="1019175">
              <a:defRPr sz="4000" baseline="-8000">
                <a:solidFill>
                  <a:srgbClr val="BA1222"/>
                </a:solidFill>
                <a:latin typeface="Myriad Pro" pitchFamily="34" charset="0"/>
              </a:defRPr>
            </a:lvl1pPr>
            <a:lvl2pPr marL="742950" indent="-285750" defTabSz="1019175">
              <a:defRPr sz="4000" baseline="-8000">
                <a:solidFill>
                  <a:srgbClr val="BA1222"/>
                </a:solidFill>
                <a:latin typeface="Myriad Pro" pitchFamily="34" charset="0"/>
              </a:defRPr>
            </a:lvl2pPr>
            <a:lvl3pPr marL="1143000" indent="-228600" defTabSz="1019175">
              <a:defRPr sz="4000" baseline="-8000">
                <a:solidFill>
                  <a:srgbClr val="BA1222"/>
                </a:solidFill>
                <a:latin typeface="Myriad Pro" pitchFamily="34" charset="0"/>
              </a:defRPr>
            </a:lvl3pPr>
            <a:lvl4pPr marL="1600200" indent="-228600" defTabSz="1019175">
              <a:defRPr sz="4000" baseline="-8000">
                <a:solidFill>
                  <a:srgbClr val="BA1222"/>
                </a:solidFill>
                <a:latin typeface="Myriad Pro" pitchFamily="34" charset="0"/>
              </a:defRPr>
            </a:lvl4pPr>
            <a:lvl5pPr marL="2057400" indent="-228600" defTabSz="1019175">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algn="ctr" eaLnBrk="1" hangingPunct="1"/>
            <a:endParaRPr lang="en-US" altLang="en-US" sz="1765" baseline="0">
              <a:solidFill>
                <a:srgbClr val="FF0000"/>
              </a:solidFill>
              <a:latin typeface="Arial" panose="020B0604020202020204" pitchFamily="34" charset="0"/>
            </a:endParaRPr>
          </a:p>
        </p:txBody>
      </p:sp>
      <p:pic>
        <p:nvPicPr>
          <p:cNvPr id="36872" name="Picture 1">
            <a:extLst>
              <a:ext uri="{FF2B5EF4-FFF2-40B4-BE49-F238E27FC236}">
                <a16:creationId xmlns:a16="http://schemas.microsoft.com/office/drawing/2014/main" id="{D4E0CDDD-244C-470D-A2C5-4A5835E4AF2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176" y="89647"/>
            <a:ext cx="1949824" cy="94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and Saw Tooth Size - Slide 12">
            <a:hlinkClick r:id="" action="ppaction://media"/>
            <a:extLst>
              <a:ext uri="{FF2B5EF4-FFF2-40B4-BE49-F238E27FC236}">
                <a16:creationId xmlns:a16="http://schemas.microsoft.com/office/drawing/2014/main" id="{38866498-2ADF-49F9-AF4A-50EF482B3B1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89500" y="644525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800"/>
    </mc:Choice>
    <mc:Fallback xmlns="">
      <p:transition spd="slow" advTm="98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8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8">
            <a:extLst>
              <a:ext uri="{FF2B5EF4-FFF2-40B4-BE49-F238E27FC236}">
                <a16:creationId xmlns:a16="http://schemas.microsoft.com/office/drawing/2014/main" id="{868C97AD-3266-4FDF-BC70-05289ECD40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083"/>
          <a:stretch>
            <a:fillRect/>
          </a:stretch>
        </p:blipFill>
        <p:spPr bwMode="auto">
          <a:xfrm>
            <a:off x="3749769" y="134471"/>
            <a:ext cx="5102878" cy="6589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0787" name="Text Box 3">
            <a:extLst>
              <a:ext uri="{FF2B5EF4-FFF2-40B4-BE49-F238E27FC236}">
                <a16:creationId xmlns:a16="http://schemas.microsoft.com/office/drawing/2014/main" id="{82FC942D-A27B-43E9-ADC7-9FACDA406E47}"/>
              </a:ext>
            </a:extLst>
          </p:cNvPr>
          <p:cNvSpPr txBox="1">
            <a:spLocks noChangeArrowheads="1"/>
          </p:cNvSpPr>
          <p:nvPr/>
        </p:nvSpPr>
        <p:spPr bwMode="auto">
          <a:xfrm>
            <a:off x="514071" y="1949824"/>
            <a:ext cx="3549463" cy="2263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896" tIns="44948" rIns="89896" bIns="44948">
            <a:spAutoFit/>
          </a:bodyPr>
          <a:lstStyle>
            <a:lvl1pPr defTabSz="1019175" eaLnBrk="0" hangingPunct="0">
              <a:defRPr sz="4000" baseline="-8000">
                <a:solidFill>
                  <a:srgbClr val="BA1222"/>
                </a:solidFill>
                <a:latin typeface="Myriad Pro" pitchFamily="34" charset="0"/>
              </a:defRPr>
            </a:lvl1pPr>
            <a:lvl2pPr marL="742950" indent="-285750" defTabSz="1019175" eaLnBrk="0" hangingPunct="0">
              <a:defRPr sz="4000" baseline="-8000">
                <a:solidFill>
                  <a:srgbClr val="BA1222"/>
                </a:solidFill>
                <a:latin typeface="Myriad Pro" pitchFamily="34" charset="0"/>
              </a:defRPr>
            </a:lvl2pPr>
            <a:lvl3pPr marL="1143000" indent="-228600" defTabSz="1019175" eaLnBrk="0" hangingPunct="0">
              <a:defRPr sz="4000" baseline="-8000">
                <a:solidFill>
                  <a:srgbClr val="BA1222"/>
                </a:solidFill>
                <a:latin typeface="Myriad Pro" pitchFamily="34" charset="0"/>
              </a:defRPr>
            </a:lvl3pPr>
            <a:lvl4pPr marL="1600200" indent="-228600" defTabSz="1019175" eaLnBrk="0" hangingPunct="0">
              <a:defRPr sz="4000" baseline="-8000">
                <a:solidFill>
                  <a:srgbClr val="BA1222"/>
                </a:solidFill>
                <a:latin typeface="Myriad Pro" pitchFamily="34" charset="0"/>
              </a:defRPr>
            </a:lvl4pPr>
            <a:lvl5pPr marL="2057400" indent="-228600" defTabSz="1019175" eaLnBrk="0" hangingPunct="0">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eaLnBrk="1" hangingPunct="1">
              <a:spcBef>
                <a:spcPct val="50000"/>
              </a:spcBef>
              <a:defRPr/>
            </a:pPr>
            <a:r>
              <a:rPr lang="en-US" sz="3530" baseline="0" dirty="0">
                <a:solidFill>
                  <a:schemeClr val="tx1"/>
                </a:solidFill>
                <a:latin typeface="+mn-lt"/>
              </a:rPr>
              <a:t>Shape: Round </a:t>
            </a:r>
          </a:p>
          <a:p>
            <a:pPr eaLnBrk="1" hangingPunct="1">
              <a:spcBef>
                <a:spcPct val="50000"/>
              </a:spcBef>
              <a:defRPr/>
            </a:pPr>
            <a:r>
              <a:rPr lang="en-US" sz="3530" baseline="0" dirty="0">
                <a:solidFill>
                  <a:schemeClr val="tx1"/>
                </a:solidFill>
                <a:latin typeface="+mn-lt"/>
              </a:rPr>
              <a:t>Size:  200mm</a:t>
            </a:r>
          </a:p>
          <a:p>
            <a:pPr eaLnBrk="1" hangingPunct="1">
              <a:spcBef>
                <a:spcPct val="50000"/>
              </a:spcBef>
              <a:defRPr/>
            </a:pPr>
            <a:r>
              <a:rPr lang="en-US" sz="3530" baseline="0" dirty="0">
                <a:solidFill>
                  <a:schemeClr val="tx1"/>
                </a:solidFill>
                <a:latin typeface="+mn-lt"/>
              </a:rPr>
              <a:t>TPI:  ?</a:t>
            </a:r>
          </a:p>
        </p:txBody>
      </p:sp>
      <p:sp>
        <p:nvSpPr>
          <p:cNvPr id="630788" name="Oval 4">
            <a:extLst>
              <a:ext uri="{FF2B5EF4-FFF2-40B4-BE49-F238E27FC236}">
                <a16:creationId xmlns:a16="http://schemas.microsoft.com/office/drawing/2014/main" id="{A319F19F-14CB-409E-8674-791BBE9FD03F}"/>
              </a:ext>
            </a:extLst>
          </p:cNvPr>
          <p:cNvSpPr>
            <a:spLocks noChangeArrowheads="1"/>
          </p:cNvSpPr>
          <p:nvPr/>
        </p:nvSpPr>
        <p:spPr bwMode="auto">
          <a:xfrm>
            <a:off x="5184122" y="5700993"/>
            <a:ext cx="665349" cy="68636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96" tIns="44948" rIns="89896" bIns="44948" anchor="ctr"/>
          <a:lstStyle>
            <a:lvl1pPr defTabSz="1019175">
              <a:defRPr sz="4000" baseline="-8000">
                <a:solidFill>
                  <a:srgbClr val="BA1222"/>
                </a:solidFill>
                <a:latin typeface="Myriad Pro" pitchFamily="34" charset="0"/>
              </a:defRPr>
            </a:lvl1pPr>
            <a:lvl2pPr marL="742950" indent="-285750" defTabSz="1019175">
              <a:defRPr sz="4000" baseline="-8000">
                <a:solidFill>
                  <a:srgbClr val="BA1222"/>
                </a:solidFill>
                <a:latin typeface="Myriad Pro" pitchFamily="34" charset="0"/>
              </a:defRPr>
            </a:lvl2pPr>
            <a:lvl3pPr marL="1143000" indent="-228600" defTabSz="1019175">
              <a:defRPr sz="4000" baseline="-8000">
                <a:solidFill>
                  <a:srgbClr val="BA1222"/>
                </a:solidFill>
                <a:latin typeface="Myriad Pro" pitchFamily="34" charset="0"/>
              </a:defRPr>
            </a:lvl3pPr>
            <a:lvl4pPr marL="1600200" indent="-228600" defTabSz="1019175">
              <a:defRPr sz="4000" baseline="-8000">
                <a:solidFill>
                  <a:srgbClr val="BA1222"/>
                </a:solidFill>
                <a:latin typeface="Myriad Pro" pitchFamily="34" charset="0"/>
              </a:defRPr>
            </a:lvl4pPr>
            <a:lvl5pPr marL="2057400" indent="-228600" defTabSz="1019175">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algn="ctr" eaLnBrk="1" hangingPunct="1"/>
            <a:endParaRPr lang="en-US" altLang="en-US" sz="1765" baseline="0">
              <a:solidFill>
                <a:srgbClr val="FF0000"/>
              </a:solidFill>
              <a:latin typeface="Arial" panose="020B0604020202020204" pitchFamily="34" charset="0"/>
            </a:endParaRPr>
          </a:p>
        </p:txBody>
      </p:sp>
      <p:sp>
        <p:nvSpPr>
          <p:cNvPr id="630790" name="Oval 6">
            <a:extLst>
              <a:ext uri="{FF2B5EF4-FFF2-40B4-BE49-F238E27FC236}">
                <a16:creationId xmlns:a16="http://schemas.microsoft.com/office/drawing/2014/main" id="{9455A168-4173-465E-AB10-3405FFDE9699}"/>
              </a:ext>
            </a:extLst>
          </p:cNvPr>
          <p:cNvSpPr>
            <a:spLocks noChangeArrowheads="1"/>
          </p:cNvSpPr>
          <p:nvPr/>
        </p:nvSpPr>
        <p:spPr bwMode="auto">
          <a:xfrm>
            <a:off x="5715001" y="4773706"/>
            <a:ext cx="607919" cy="336176"/>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96" tIns="44948" rIns="89896" bIns="44948" anchor="ctr"/>
          <a:lstStyle>
            <a:lvl1pPr defTabSz="1019175">
              <a:defRPr sz="4000" baseline="-8000">
                <a:solidFill>
                  <a:srgbClr val="BA1222"/>
                </a:solidFill>
                <a:latin typeface="Myriad Pro" pitchFamily="34" charset="0"/>
              </a:defRPr>
            </a:lvl1pPr>
            <a:lvl2pPr marL="742950" indent="-285750" defTabSz="1019175">
              <a:defRPr sz="4000" baseline="-8000">
                <a:solidFill>
                  <a:srgbClr val="BA1222"/>
                </a:solidFill>
                <a:latin typeface="Myriad Pro" pitchFamily="34" charset="0"/>
              </a:defRPr>
            </a:lvl2pPr>
            <a:lvl3pPr marL="1143000" indent="-228600" defTabSz="1019175">
              <a:defRPr sz="4000" baseline="-8000">
                <a:solidFill>
                  <a:srgbClr val="BA1222"/>
                </a:solidFill>
                <a:latin typeface="Myriad Pro" pitchFamily="34" charset="0"/>
              </a:defRPr>
            </a:lvl3pPr>
            <a:lvl4pPr marL="1600200" indent="-228600" defTabSz="1019175">
              <a:defRPr sz="4000" baseline="-8000">
                <a:solidFill>
                  <a:srgbClr val="BA1222"/>
                </a:solidFill>
                <a:latin typeface="Myriad Pro" pitchFamily="34" charset="0"/>
              </a:defRPr>
            </a:lvl4pPr>
            <a:lvl5pPr marL="2057400" indent="-228600" defTabSz="1019175">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algn="ctr" eaLnBrk="1" hangingPunct="1"/>
            <a:endParaRPr lang="en-US" altLang="en-US" sz="1765" baseline="0">
              <a:solidFill>
                <a:srgbClr val="FF0000"/>
              </a:solidFill>
              <a:latin typeface="Arial" panose="020B0604020202020204" pitchFamily="34" charset="0"/>
            </a:endParaRPr>
          </a:p>
        </p:txBody>
      </p:sp>
      <p:pic>
        <p:nvPicPr>
          <p:cNvPr id="36872" name="Picture 1">
            <a:extLst>
              <a:ext uri="{FF2B5EF4-FFF2-40B4-BE49-F238E27FC236}">
                <a16:creationId xmlns:a16="http://schemas.microsoft.com/office/drawing/2014/main" id="{299D663A-871A-45FE-928D-6E5B8F02645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176" y="89647"/>
            <a:ext cx="1949824" cy="94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and Saw Tooth Size - Slide 13">
            <a:hlinkClick r:id="" action="ppaction://media"/>
            <a:extLst>
              <a:ext uri="{FF2B5EF4-FFF2-40B4-BE49-F238E27FC236}">
                <a16:creationId xmlns:a16="http://schemas.microsoft.com/office/drawing/2014/main" id="{F50460A9-7BB2-4985-A295-26ADE473814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643438" y="6389688"/>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200"/>
    </mc:Choice>
    <mc:Fallback xmlns="">
      <p:transition spd="slow" advTm="152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1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8">
            <a:extLst>
              <a:ext uri="{FF2B5EF4-FFF2-40B4-BE49-F238E27FC236}">
                <a16:creationId xmlns:a16="http://schemas.microsoft.com/office/drawing/2014/main" id="{E5A93A11-C181-42A3-B9DC-C9D653B809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083"/>
          <a:stretch>
            <a:fillRect/>
          </a:stretch>
        </p:blipFill>
        <p:spPr bwMode="auto">
          <a:xfrm>
            <a:off x="3749769" y="134471"/>
            <a:ext cx="5102878" cy="6589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0787" name="Text Box 3">
            <a:extLst>
              <a:ext uri="{FF2B5EF4-FFF2-40B4-BE49-F238E27FC236}">
                <a16:creationId xmlns:a16="http://schemas.microsoft.com/office/drawing/2014/main" id="{82FC942D-A27B-43E9-ADC7-9FACDA406E47}"/>
              </a:ext>
            </a:extLst>
          </p:cNvPr>
          <p:cNvSpPr txBox="1">
            <a:spLocks noChangeArrowheads="1"/>
          </p:cNvSpPr>
          <p:nvPr/>
        </p:nvSpPr>
        <p:spPr bwMode="auto">
          <a:xfrm>
            <a:off x="514071" y="1949824"/>
            <a:ext cx="3549463" cy="2263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896" tIns="44948" rIns="89896" bIns="44948">
            <a:spAutoFit/>
          </a:bodyPr>
          <a:lstStyle>
            <a:lvl1pPr defTabSz="1019175" eaLnBrk="0" hangingPunct="0">
              <a:defRPr sz="4000" baseline="-8000">
                <a:solidFill>
                  <a:srgbClr val="BA1222"/>
                </a:solidFill>
                <a:latin typeface="Myriad Pro" pitchFamily="34" charset="0"/>
              </a:defRPr>
            </a:lvl1pPr>
            <a:lvl2pPr marL="742950" indent="-285750" defTabSz="1019175" eaLnBrk="0" hangingPunct="0">
              <a:defRPr sz="4000" baseline="-8000">
                <a:solidFill>
                  <a:srgbClr val="BA1222"/>
                </a:solidFill>
                <a:latin typeface="Myriad Pro" pitchFamily="34" charset="0"/>
              </a:defRPr>
            </a:lvl2pPr>
            <a:lvl3pPr marL="1143000" indent="-228600" defTabSz="1019175" eaLnBrk="0" hangingPunct="0">
              <a:defRPr sz="4000" baseline="-8000">
                <a:solidFill>
                  <a:srgbClr val="BA1222"/>
                </a:solidFill>
                <a:latin typeface="Myriad Pro" pitchFamily="34" charset="0"/>
              </a:defRPr>
            </a:lvl3pPr>
            <a:lvl4pPr marL="1600200" indent="-228600" defTabSz="1019175" eaLnBrk="0" hangingPunct="0">
              <a:defRPr sz="4000" baseline="-8000">
                <a:solidFill>
                  <a:srgbClr val="BA1222"/>
                </a:solidFill>
                <a:latin typeface="Myriad Pro" pitchFamily="34" charset="0"/>
              </a:defRPr>
            </a:lvl4pPr>
            <a:lvl5pPr marL="2057400" indent="-228600" defTabSz="1019175" eaLnBrk="0" hangingPunct="0">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eaLnBrk="1" hangingPunct="1">
              <a:spcBef>
                <a:spcPct val="50000"/>
              </a:spcBef>
              <a:defRPr/>
            </a:pPr>
            <a:r>
              <a:rPr lang="en-US" sz="3530" baseline="0" dirty="0">
                <a:solidFill>
                  <a:schemeClr val="tx1"/>
                </a:solidFill>
                <a:latin typeface="+mn-lt"/>
              </a:rPr>
              <a:t>Shape: Round </a:t>
            </a:r>
          </a:p>
          <a:p>
            <a:pPr eaLnBrk="1" hangingPunct="1">
              <a:spcBef>
                <a:spcPct val="50000"/>
              </a:spcBef>
              <a:defRPr/>
            </a:pPr>
            <a:r>
              <a:rPr lang="en-US" sz="3530" baseline="0" dirty="0">
                <a:solidFill>
                  <a:schemeClr val="tx1"/>
                </a:solidFill>
                <a:latin typeface="+mn-lt"/>
              </a:rPr>
              <a:t>Size:  200mm</a:t>
            </a:r>
          </a:p>
          <a:p>
            <a:pPr eaLnBrk="1" hangingPunct="1">
              <a:spcBef>
                <a:spcPct val="50000"/>
              </a:spcBef>
              <a:defRPr/>
            </a:pPr>
            <a:r>
              <a:rPr lang="en-US" sz="3530" baseline="0" dirty="0">
                <a:solidFill>
                  <a:schemeClr val="tx1"/>
                </a:solidFill>
                <a:latin typeface="+mn-lt"/>
              </a:rPr>
              <a:t>TPI:  2/3</a:t>
            </a:r>
          </a:p>
        </p:txBody>
      </p:sp>
      <p:sp>
        <p:nvSpPr>
          <p:cNvPr id="630788" name="Oval 4">
            <a:extLst>
              <a:ext uri="{FF2B5EF4-FFF2-40B4-BE49-F238E27FC236}">
                <a16:creationId xmlns:a16="http://schemas.microsoft.com/office/drawing/2014/main" id="{42C0547E-0FE3-4168-9C07-3CE9DC599499}"/>
              </a:ext>
            </a:extLst>
          </p:cNvPr>
          <p:cNvSpPr>
            <a:spLocks noChangeArrowheads="1"/>
          </p:cNvSpPr>
          <p:nvPr/>
        </p:nvSpPr>
        <p:spPr bwMode="auto">
          <a:xfrm>
            <a:off x="5184122" y="5700993"/>
            <a:ext cx="665349" cy="68636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96" tIns="44948" rIns="89896" bIns="44948" anchor="ctr"/>
          <a:lstStyle>
            <a:lvl1pPr defTabSz="1019175">
              <a:defRPr sz="4000" baseline="-8000">
                <a:solidFill>
                  <a:srgbClr val="BA1222"/>
                </a:solidFill>
                <a:latin typeface="Myriad Pro" pitchFamily="34" charset="0"/>
              </a:defRPr>
            </a:lvl1pPr>
            <a:lvl2pPr marL="742950" indent="-285750" defTabSz="1019175">
              <a:defRPr sz="4000" baseline="-8000">
                <a:solidFill>
                  <a:srgbClr val="BA1222"/>
                </a:solidFill>
                <a:latin typeface="Myriad Pro" pitchFamily="34" charset="0"/>
              </a:defRPr>
            </a:lvl2pPr>
            <a:lvl3pPr marL="1143000" indent="-228600" defTabSz="1019175">
              <a:defRPr sz="4000" baseline="-8000">
                <a:solidFill>
                  <a:srgbClr val="BA1222"/>
                </a:solidFill>
                <a:latin typeface="Myriad Pro" pitchFamily="34" charset="0"/>
              </a:defRPr>
            </a:lvl3pPr>
            <a:lvl4pPr marL="1600200" indent="-228600" defTabSz="1019175">
              <a:defRPr sz="4000" baseline="-8000">
                <a:solidFill>
                  <a:srgbClr val="BA1222"/>
                </a:solidFill>
                <a:latin typeface="Myriad Pro" pitchFamily="34" charset="0"/>
              </a:defRPr>
            </a:lvl4pPr>
            <a:lvl5pPr marL="2057400" indent="-228600" defTabSz="1019175">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algn="ctr" eaLnBrk="1" hangingPunct="1"/>
            <a:endParaRPr lang="en-US" altLang="en-US" sz="1765" baseline="0">
              <a:solidFill>
                <a:srgbClr val="FF0000"/>
              </a:solidFill>
              <a:latin typeface="Arial" panose="020B0604020202020204" pitchFamily="34" charset="0"/>
            </a:endParaRPr>
          </a:p>
        </p:txBody>
      </p:sp>
      <p:sp>
        <p:nvSpPr>
          <p:cNvPr id="630790" name="Oval 6">
            <a:extLst>
              <a:ext uri="{FF2B5EF4-FFF2-40B4-BE49-F238E27FC236}">
                <a16:creationId xmlns:a16="http://schemas.microsoft.com/office/drawing/2014/main" id="{0A2068A5-EE54-4445-96BB-392860B39C2C}"/>
              </a:ext>
            </a:extLst>
          </p:cNvPr>
          <p:cNvSpPr>
            <a:spLocks noChangeArrowheads="1"/>
          </p:cNvSpPr>
          <p:nvPr/>
        </p:nvSpPr>
        <p:spPr bwMode="auto">
          <a:xfrm>
            <a:off x="5715001" y="4773706"/>
            <a:ext cx="607919" cy="336176"/>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96" tIns="44948" rIns="89896" bIns="44948" anchor="ctr"/>
          <a:lstStyle>
            <a:lvl1pPr defTabSz="1019175">
              <a:defRPr sz="4000" baseline="-8000">
                <a:solidFill>
                  <a:srgbClr val="BA1222"/>
                </a:solidFill>
                <a:latin typeface="Myriad Pro" pitchFamily="34" charset="0"/>
              </a:defRPr>
            </a:lvl1pPr>
            <a:lvl2pPr marL="742950" indent="-285750" defTabSz="1019175">
              <a:defRPr sz="4000" baseline="-8000">
                <a:solidFill>
                  <a:srgbClr val="BA1222"/>
                </a:solidFill>
                <a:latin typeface="Myriad Pro" pitchFamily="34" charset="0"/>
              </a:defRPr>
            </a:lvl2pPr>
            <a:lvl3pPr marL="1143000" indent="-228600" defTabSz="1019175">
              <a:defRPr sz="4000" baseline="-8000">
                <a:solidFill>
                  <a:srgbClr val="BA1222"/>
                </a:solidFill>
                <a:latin typeface="Myriad Pro" pitchFamily="34" charset="0"/>
              </a:defRPr>
            </a:lvl3pPr>
            <a:lvl4pPr marL="1600200" indent="-228600" defTabSz="1019175">
              <a:defRPr sz="4000" baseline="-8000">
                <a:solidFill>
                  <a:srgbClr val="BA1222"/>
                </a:solidFill>
                <a:latin typeface="Myriad Pro" pitchFamily="34" charset="0"/>
              </a:defRPr>
            </a:lvl4pPr>
            <a:lvl5pPr marL="2057400" indent="-228600" defTabSz="1019175">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algn="ctr" eaLnBrk="1" hangingPunct="1"/>
            <a:endParaRPr lang="en-US" altLang="en-US" sz="1765" baseline="0">
              <a:solidFill>
                <a:srgbClr val="FF0000"/>
              </a:solidFill>
              <a:latin typeface="Arial" panose="020B0604020202020204" pitchFamily="34" charset="0"/>
            </a:endParaRPr>
          </a:p>
        </p:txBody>
      </p:sp>
      <p:pic>
        <p:nvPicPr>
          <p:cNvPr id="36872" name="Picture 1">
            <a:extLst>
              <a:ext uri="{FF2B5EF4-FFF2-40B4-BE49-F238E27FC236}">
                <a16:creationId xmlns:a16="http://schemas.microsoft.com/office/drawing/2014/main" id="{8C562841-348E-4FEE-A1D7-6CF6196B484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176" y="89647"/>
            <a:ext cx="1949824" cy="94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4">
            <a:extLst>
              <a:ext uri="{FF2B5EF4-FFF2-40B4-BE49-F238E27FC236}">
                <a16:creationId xmlns:a16="http://schemas.microsoft.com/office/drawing/2014/main" id="{E786E510-4ED9-433B-BA92-B6974036D522}"/>
              </a:ext>
            </a:extLst>
          </p:cNvPr>
          <p:cNvSpPr>
            <a:spLocks noChangeArrowheads="1"/>
          </p:cNvSpPr>
          <p:nvPr/>
        </p:nvSpPr>
        <p:spPr bwMode="auto">
          <a:xfrm>
            <a:off x="5184122" y="4773706"/>
            <a:ext cx="396408" cy="336176"/>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96" tIns="44948" rIns="89896" bIns="44948" anchor="ctr"/>
          <a:lstStyle>
            <a:lvl1pPr defTabSz="1019175">
              <a:defRPr sz="4000" baseline="-8000">
                <a:solidFill>
                  <a:srgbClr val="BA1222"/>
                </a:solidFill>
                <a:latin typeface="Myriad Pro" pitchFamily="34" charset="0"/>
              </a:defRPr>
            </a:lvl1pPr>
            <a:lvl2pPr marL="742950" indent="-285750" defTabSz="1019175">
              <a:defRPr sz="4000" baseline="-8000">
                <a:solidFill>
                  <a:srgbClr val="BA1222"/>
                </a:solidFill>
                <a:latin typeface="Myriad Pro" pitchFamily="34" charset="0"/>
              </a:defRPr>
            </a:lvl2pPr>
            <a:lvl3pPr marL="1143000" indent="-228600" defTabSz="1019175">
              <a:defRPr sz="4000" baseline="-8000">
                <a:solidFill>
                  <a:srgbClr val="BA1222"/>
                </a:solidFill>
                <a:latin typeface="Myriad Pro" pitchFamily="34" charset="0"/>
              </a:defRPr>
            </a:lvl3pPr>
            <a:lvl4pPr marL="1600200" indent="-228600" defTabSz="1019175">
              <a:defRPr sz="4000" baseline="-8000">
                <a:solidFill>
                  <a:srgbClr val="BA1222"/>
                </a:solidFill>
                <a:latin typeface="Myriad Pro" pitchFamily="34" charset="0"/>
              </a:defRPr>
            </a:lvl4pPr>
            <a:lvl5pPr marL="2057400" indent="-228600" defTabSz="1019175">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algn="ctr" eaLnBrk="1" hangingPunct="1"/>
            <a:endParaRPr lang="en-US" altLang="en-US" sz="1765" baseline="0">
              <a:solidFill>
                <a:srgbClr val="FF0000"/>
              </a:solidFill>
              <a:latin typeface="Arial" panose="020B0604020202020204" pitchFamily="34" charset="0"/>
            </a:endParaRPr>
          </a:p>
        </p:txBody>
      </p:sp>
      <p:pic>
        <p:nvPicPr>
          <p:cNvPr id="3" name="Band Saw Tooth Selection -- Slide 14">
            <a:hlinkClick r:id="" action="ppaction://media"/>
            <a:extLst>
              <a:ext uri="{FF2B5EF4-FFF2-40B4-BE49-F238E27FC236}">
                <a16:creationId xmlns:a16="http://schemas.microsoft.com/office/drawing/2014/main" id="{0B8A2733-C522-4084-9699-1D65C26DE81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200" y="6129851"/>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500"/>
    </mc:Choice>
    <mc:Fallback>
      <p:transition spd="slow" advTm="6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Line 3">
            <a:extLst>
              <a:ext uri="{FF2B5EF4-FFF2-40B4-BE49-F238E27FC236}">
                <a16:creationId xmlns:a16="http://schemas.microsoft.com/office/drawing/2014/main" id="{771296E6-0E7B-4F79-BB69-26204736D806}"/>
              </a:ext>
            </a:extLst>
          </p:cNvPr>
          <p:cNvSpPr>
            <a:spLocks noChangeShapeType="1"/>
          </p:cNvSpPr>
          <p:nvPr/>
        </p:nvSpPr>
        <p:spPr bwMode="auto">
          <a:xfrm>
            <a:off x="605118" y="6234673"/>
            <a:ext cx="7935166"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9591" tIns="39794" rIns="79591" bIns="39794"/>
          <a:lstStyle/>
          <a:p>
            <a:endParaRPr lang="en-US" sz="1588"/>
          </a:p>
        </p:txBody>
      </p:sp>
      <p:sp>
        <p:nvSpPr>
          <p:cNvPr id="49155" name="Line 6">
            <a:extLst>
              <a:ext uri="{FF2B5EF4-FFF2-40B4-BE49-F238E27FC236}">
                <a16:creationId xmlns:a16="http://schemas.microsoft.com/office/drawing/2014/main" id="{C7FE07B9-BBED-43E2-B44B-6BFC9B3B3499}"/>
              </a:ext>
            </a:extLst>
          </p:cNvPr>
          <p:cNvSpPr>
            <a:spLocks noChangeShapeType="1"/>
          </p:cNvSpPr>
          <p:nvPr/>
        </p:nvSpPr>
        <p:spPr bwMode="auto">
          <a:xfrm>
            <a:off x="4572000" y="-5511894"/>
            <a:ext cx="0" cy="1252957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9591" tIns="39794" rIns="79591" bIns="39794"/>
          <a:lstStyle/>
          <a:p>
            <a:endParaRPr lang="en-US" sz="1588"/>
          </a:p>
        </p:txBody>
      </p:sp>
      <p:sp>
        <p:nvSpPr>
          <p:cNvPr id="7174" name="Rectangle 3">
            <a:extLst>
              <a:ext uri="{FF2B5EF4-FFF2-40B4-BE49-F238E27FC236}">
                <a16:creationId xmlns:a16="http://schemas.microsoft.com/office/drawing/2014/main" id="{F37084C2-31F7-47FA-842A-68A53B04B20C}"/>
              </a:ext>
            </a:extLst>
          </p:cNvPr>
          <p:cNvSpPr txBox="1">
            <a:spLocks noChangeArrowheads="1"/>
          </p:cNvSpPr>
          <p:nvPr/>
        </p:nvSpPr>
        <p:spPr bwMode="auto">
          <a:xfrm>
            <a:off x="1207434" y="3235699"/>
            <a:ext cx="6730534" cy="85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78" tIns="44339" rIns="88678" bIns="44339"/>
          <a:lstStyle>
            <a:lvl1pPr defTabSz="1019175">
              <a:defRPr sz="4000" baseline="-8000">
                <a:solidFill>
                  <a:srgbClr val="BA1222"/>
                </a:solidFill>
                <a:latin typeface="Myriad Pro" pitchFamily="34" charset="0"/>
              </a:defRPr>
            </a:lvl1pPr>
            <a:lvl2pPr marL="742950" indent="-285750" defTabSz="1019175">
              <a:defRPr sz="4000" baseline="-8000">
                <a:solidFill>
                  <a:srgbClr val="BA1222"/>
                </a:solidFill>
                <a:latin typeface="Myriad Pro" pitchFamily="34" charset="0"/>
              </a:defRPr>
            </a:lvl2pPr>
            <a:lvl3pPr marL="1143000" indent="-228600" defTabSz="1019175">
              <a:defRPr sz="4000" baseline="-8000">
                <a:solidFill>
                  <a:srgbClr val="BA1222"/>
                </a:solidFill>
                <a:latin typeface="Myriad Pro" pitchFamily="34" charset="0"/>
              </a:defRPr>
            </a:lvl3pPr>
            <a:lvl4pPr marL="1600200" indent="-228600" defTabSz="1019175">
              <a:defRPr sz="4000" baseline="-8000">
                <a:solidFill>
                  <a:srgbClr val="BA1222"/>
                </a:solidFill>
                <a:latin typeface="Myriad Pro" pitchFamily="34" charset="0"/>
              </a:defRPr>
            </a:lvl4pPr>
            <a:lvl5pPr marL="2057400" indent="-228600" defTabSz="1019175">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algn="ctr">
              <a:defRPr/>
            </a:pPr>
            <a:r>
              <a:rPr lang="en-US" altLang="en-US" sz="4174" b="1" baseline="0" dirty="0">
                <a:solidFill>
                  <a:srgbClr val="A80000"/>
                </a:solidFill>
              </a:rPr>
              <a:t>Band Saw Blade Tooth Selection</a:t>
            </a:r>
          </a:p>
        </p:txBody>
      </p:sp>
      <p:pic>
        <p:nvPicPr>
          <p:cNvPr id="49157" name="Picture 3">
            <a:extLst>
              <a:ext uri="{FF2B5EF4-FFF2-40B4-BE49-F238E27FC236}">
                <a16:creationId xmlns:a16="http://schemas.microsoft.com/office/drawing/2014/main" id="{EA62C9E0-0B0D-459F-880C-4BD251A952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2166" y="1763526"/>
            <a:ext cx="3179669" cy="139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6695F65-08EB-4277-A3B5-20E9478F6454}"/>
              </a:ext>
            </a:extLst>
          </p:cNvPr>
          <p:cNvSpPr/>
          <p:nvPr/>
        </p:nvSpPr>
        <p:spPr>
          <a:xfrm>
            <a:off x="2924754" y="4789729"/>
            <a:ext cx="3294492" cy="749564"/>
          </a:xfrm>
          <a:prstGeom prst="rect">
            <a:avLst/>
          </a:prstGeom>
        </p:spPr>
        <p:txBody>
          <a:bodyPr wrap="none">
            <a:spAutoFit/>
          </a:bodyPr>
          <a:lstStyle/>
          <a:p>
            <a:pPr>
              <a:defRPr/>
            </a:pPr>
            <a:r>
              <a:rPr lang="en-US" sz="4271" b="1" dirty="0"/>
              <a:t>330-453-8187</a:t>
            </a:r>
          </a:p>
        </p:txBody>
      </p:sp>
      <p:pic>
        <p:nvPicPr>
          <p:cNvPr id="2" name="Band Saw Tooth Size - Slide 15">
            <a:hlinkClick r:id="" action="ppaction://media"/>
            <a:extLst>
              <a:ext uri="{FF2B5EF4-FFF2-40B4-BE49-F238E27FC236}">
                <a16:creationId xmlns:a16="http://schemas.microsoft.com/office/drawing/2014/main" id="{772E6456-588C-4A42-8178-1720278E02B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548188" y="63357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8400"/>
    </mc:Choice>
    <mc:Fallback xmlns="">
      <p:transition spd="slow" advTm="184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4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a:extLst>
              <a:ext uri="{FF2B5EF4-FFF2-40B4-BE49-F238E27FC236}">
                <a16:creationId xmlns:a16="http://schemas.microsoft.com/office/drawing/2014/main" id="{7F557E73-18E6-4ABC-A14E-A4CBDE5BD0AF}"/>
              </a:ext>
            </a:extLst>
          </p:cNvPr>
          <p:cNvSpPr>
            <a:spLocks noChangeArrowheads="1"/>
          </p:cNvSpPr>
          <p:nvPr/>
        </p:nvSpPr>
        <p:spPr bwMode="auto">
          <a:xfrm>
            <a:off x="462243" y="-8404"/>
            <a:ext cx="7395882" cy="1761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040" tIns="46195" rIns="94040" bIns="46195" anchor="ctr"/>
          <a:lstStyle/>
          <a:p>
            <a:pPr defTabSz="899320">
              <a:defRPr/>
            </a:pPr>
            <a:r>
              <a:rPr lang="en-US" sz="3200" b="1" dirty="0">
                <a:solidFill>
                  <a:schemeClr val="bg1"/>
                </a:solidFill>
                <a:effectLst>
                  <a:outerShdw blurRad="38100" dist="38100" dir="2700000" algn="tl">
                    <a:srgbClr val="C0C0C0"/>
                  </a:outerShdw>
                </a:effectLst>
                <a:latin typeface="Myriad Pro"/>
              </a:rPr>
              <a:t>Why Is Tooth Size So Critical?</a:t>
            </a:r>
            <a:endParaRPr lang="en-US" sz="3200" b="1" dirty="0">
              <a:solidFill>
                <a:srgbClr val="A80000"/>
              </a:solidFill>
              <a:effectLst>
                <a:outerShdw blurRad="38100" dist="38100" dir="2700000" algn="tl">
                  <a:srgbClr val="C0C0C0"/>
                </a:outerShdw>
              </a:effectLst>
              <a:latin typeface="Myriad Pro"/>
            </a:endParaRPr>
          </a:p>
        </p:txBody>
      </p:sp>
      <p:sp>
        <p:nvSpPr>
          <p:cNvPr id="615427" name="Rectangle 3">
            <a:extLst>
              <a:ext uri="{FF2B5EF4-FFF2-40B4-BE49-F238E27FC236}">
                <a16:creationId xmlns:a16="http://schemas.microsoft.com/office/drawing/2014/main" id="{6B93C2D9-CF9F-441D-B717-010467D2B248}"/>
              </a:ext>
            </a:extLst>
          </p:cNvPr>
          <p:cNvSpPr>
            <a:spLocks noGrp="1" noChangeArrowheads="1"/>
          </p:cNvSpPr>
          <p:nvPr>
            <p:ph type="body" idx="1"/>
          </p:nvPr>
        </p:nvSpPr>
        <p:spPr bwMode="auto">
          <a:xfrm>
            <a:off x="417419" y="1613648"/>
            <a:ext cx="7986993" cy="45257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96" tIns="44948" rIns="89896" bIns="44948" numCol="1" rtlCol="0" anchor="t" anchorCtr="0" compatLnSpc="1">
            <a:prstTxWarp prst="textNoShape">
              <a:avLst/>
            </a:prstTxWarp>
            <a:normAutofit/>
          </a:bodyPr>
          <a:lstStyle/>
          <a:p>
            <a:pPr eaLnBrk="1" hangingPunct="1">
              <a:buFont typeface="Wingdings" panose="05000000000000000000" pitchFamily="2" charset="2"/>
              <a:buChar char="Ø"/>
            </a:pPr>
            <a:endParaRPr lang="en-US" altLang="en-US" sz="2824" dirty="0"/>
          </a:p>
          <a:p>
            <a:pPr eaLnBrk="1" hangingPunct="1">
              <a:buFont typeface="Wingdings" panose="05000000000000000000" pitchFamily="2" charset="2"/>
              <a:buChar char="Ø"/>
            </a:pPr>
            <a:r>
              <a:rPr lang="en-US" altLang="en-US" sz="2824" dirty="0"/>
              <a:t>A large tooth </a:t>
            </a:r>
            <a:r>
              <a:rPr lang="en-US" altLang="en-US" sz="2824" u="sng" dirty="0"/>
              <a:t>can</a:t>
            </a:r>
            <a:r>
              <a:rPr lang="en-US" altLang="en-US" sz="2824" dirty="0"/>
              <a:t> be made to work in a small section.</a:t>
            </a:r>
          </a:p>
          <a:p>
            <a:pPr eaLnBrk="1" hangingPunct="1">
              <a:buFont typeface="Wingdings" panose="05000000000000000000" pitchFamily="2" charset="2"/>
              <a:buChar char="Ø"/>
            </a:pPr>
            <a:endParaRPr lang="en-US" altLang="en-US" sz="2824" dirty="0"/>
          </a:p>
          <a:p>
            <a:pPr eaLnBrk="1" hangingPunct="1">
              <a:buFont typeface="Wingdings" panose="05000000000000000000" pitchFamily="2" charset="2"/>
              <a:buChar char="Ø"/>
            </a:pPr>
            <a:r>
              <a:rPr lang="en-US" altLang="en-US" sz="2824" dirty="0"/>
              <a:t>A small tooth </a:t>
            </a:r>
            <a:r>
              <a:rPr lang="en-US" altLang="en-US" sz="2824" u="sng" dirty="0"/>
              <a:t>cannot</a:t>
            </a:r>
            <a:r>
              <a:rPr lang="en-US" altLang="en-US" sz="2824" dirty="0"/>
              <a:t> be made to work in a large section.</a:t>
            </a:r>
          </a:p>
          <a:p>
            <a:pPr eaLnBrk="1" hangingPunct="1">
              <a:buFont typeface="Wingdings" panose="05000000000000000000" pitchFamily="2" charset="2"/>
              <a:buChar char="Ø"/>
            </a:pPr>
            <a:endParaRPr lang="en-US" altLang="en-US" sz="2824" dirty="0"/>
          </a:p>
        </p:txBody>
      </p:sp>
      <p:pic>
        <p:nvPicPr>
          <p:cNvPr id="2" name="Band Saw Tooth Size - Slide 02">
            <a:hlinkClick r:id="" action="ppaction://media"/>
            <a:extLst>
              <a:ext uri="{FF2B5EF4-FFF2-40B4-BE49-F238E27FC236}">
                <a16:creationId xmlns:a16="http://schemas.microsoft.com/office/drawing/2014/main" id="{DFE32429-0047-49BC-AEB5-A00A6292954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70425" y="58039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500"/>
    </mc:Choice>
    <mc:Fallback xmlns="">
      <p:transition spd="slow" advTm="265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15427">
                                            <p:txEl>
                                              <p:pRg st="1" end="1"/>
                                            </p:txEl>
                                          </p:spTgt>
                                        </p:tgtEl>
                                        <p:attrNameLst>
                                          <p:attrName>style.visibility</p:attrName>
                                        </p:attrNameLst>
                                      </p:cBhvr>
                                      <p:to>
                                        <p:strVal val="visible"/>
                                      </p:to>
                                    </p:set>
                                    <p:anim calcmode="lin" valueType="num">
                                      <p:cBhvr>
                                        <p:cTn id="7" dur="500" fill="hold"/>
                                        <p:tgtEl>
                                          <p:spTgt spid="61542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1542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615427">
                                            <p:txEl>
                                              <p:pRg st="3" end="3"/>
                                            </p:txEl>
                                          </p:spTgt>
                                        </p:tgtEl>
                                        <p:attrNameLst>
                                          <p:attrName>style.visibility</p:attrName>
                                        </p:attrNameLst>
                                      </p:cBhvr>
                                      <p:to>
                                        <p:strVal val="visible"/>
                                      </p:to>
                                    </p:set>
                                    <p:anim calcmode="lin" valueType="num">
                                      <p:cBhvr>
                                        <p:cTn id="13" dur="500" fill="hold"/>
                                        <p:tgtEl>
                                          <p:spTgt spid="615427">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615427">
                                            <p:txEl>
                                              <p:pRg st="3" end="3"/>
                                            </p:txEl>
                                          </p:spTgt>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1" presetClass="mediacall" presetSubtype="0" fill="hold" nodeType="afterEffect">
                                  <p:stCondLst>
                                    <p:cond delay="0"/>
                                  </p:stCondLst>
                                  <p:childTnLst>
                                    <p:cmd type="call" cmd="playFrom(0.0)">
                                      <p:cBhvr>
                                        <p:cTn id="17" dur="245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8"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a:extLst>
              <a:ext uri="{FF2B5EF4-FFF2-40B4-BE49-F238E27FC236}">
                <a16:creationId xmlns:a16="http://schemas.microsoft.com/office/drawing/2014/main" id="{4C3108D5-D9A9-4EFF-87EF-3FA5ADC84723}"/>
              </a:ext>
            </a:extLst>
          </p:cNvPr>
          <p:cNvSpPr>
            <a:spLocks noChangeArrowheads="1"/>
          </p:cNvSpPr>
          <p:nvPr/>
        </p:nvSpPr>
        <p:spPr bwMode="auto">
          <a:xfrm>
            <a:off x="995810" y="3047160"/>
            <a:ext cx="5104279" cy="651342"/>
          </a:xfrm>
          <a:prstGeom prst="rect">
            <a:avLst/>
          </a:prstGeom>
          <a:solidFill>
            <a:srgbClr val="FF0000"/>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pPr eaLnBrk="1" hangingPunct="1"/>
            <a:endParaRPr lang="en-US" altLang="en-US" sz="3530"/>
          </a:p>
        </p:txBody>
      </p:sp>
      <p:sp>
        <p:nvSpPr>
          <p:cNvPr id="618499" name="Rectangle 3">
            <a:extLst>
              <a:ext uri="{FF2B5EF4-FFF2-40B4-BE49-F238E27FC236}">
                <a16:creationId xmlns:a16="http://schemas.microsoft.com/office/drawing/2014/main" id="{5C3F964A-1707-48C4-AF77-789DB65062FF}"/>
              </a:ext>
            </a:extLst>
          </p:cNvPr>
          <p:cNvSpPr>
            <a:spLocks noChangeArrowheads="1"/>
          </p:cNvSpPr>
          <p:nvPr/>
        </p:nvSpPr>
        <p:spPr bwMode="auto">
          <a:xfrm>
            <a:off x="995810" y="5257520"/>
            <a:ext cx="5104279" cy="651342"/>
          </a:xfrm>
          <a:prstGeom prst="rect">
            <a:avLst/>
          </a:prstGeom>
          <a:solidFill>
            <a:srgbClr val="FF0000"/>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pPr eaLnBrk="1" hangingPunct="1"/>
            <a:endParaRPr lang="en-US" altLang="en-US" sz="3530"/>
          </a:p>
        </p:txBody>
      </p:sp>
      <p:grpSp>
        <p:nvGrpSpPr>
          <p:cNvPr id="618500" name="Group 4">
            <a:extLst>
              <a:ext uri="{FF2B5EF4-FFF2-40B4-BE49-F238E27FC236}">
                <a16:creationId xmlns:a16="http://schemas.microsoft.com/office/drawing/2014/main" id="{B2B30150-3F8D-409E-A978-54898702BB36}"/>
              </a:ext>
            </a:extLst>
          </p:cNvPr>
          <p:cNvGrpSpPr>
            <a:grpSpLocks/>
          </p:cNvGrpSpPr>
          <p:nvPr/>
        </p:nvGrpSpPr>
        <p:grpSpPr bwMode="auto">
          <a:xfrm>
            <a:off x="817917" y="1828521"/>
            <a:ext cx="5458665" cy="1221440"/>
            <a:chOff x="1113" y="0"/>
            <a:chExt cx="3543" cy="769"/>
          </a:xfrm>
        </p:grpSpPr>
        <p:grpSp>
          <p:nvGrpSpPr>
            <p:cNvPr id="24740" name="Group 5">
              <a:extLst>
                <a:ext uri="{FF2B5EF4-FFF2-40B4-BE49-F238E27FC236}">
                  <a16:creationId xmlns:a16="http://schemas.microsoft.com/office/drawing/2014/main" id="{4A83D6F4-6714-443C-B602-B4ACB3AFA71B}"/>
                </a:ext>
              </a:extLst>
            </p:cNvPr>
            <p:cNvGrpSpPr>
              <a:grpSpLocks/>
            </p:cNvGrpSpPr>
            <p:nvPr/>
          </p:nvGrpSpPr>
          <p:grpSpPr bwMode="auto">
            <a:xfrm>
              <a:off x="1113" y="0"/>
              <a:ext cx="3533" cy="766"/>
              <a:chOff x="1113" y="240"/>
              <a:chExt cx="3533" cy="766"/>
            </a:xfrm>
          </p:grpSpPr>
          <p:grpSp>
            <p:nvGrpSpPr>
              <p:cNvPr id="24742" name="Group 6">
                <a:extLst>
                  <a:ext uri="{FF2B5EF4-FFF2-40B4-BE49-F238E27FC236}">
                    <a16:creationId xmlns:a16="http://schemas.microsoft.com/office/drawing/2014/main" id="{9C141A70-E71C-44E4-B80E-3EDE792757B2}"/>
                  </a:ext>
                </a:extLst>
              </p:cNvPr>
              <p:cNvGrpSpPr>
                <a:grpSpLocks/>
              </p:cNvGrpSpPr>
              <p:nvPr/>
            </p:nvGrpSpPr>
            <p:grpSpPr bwMode="auto">
              <a:xfrm>
                <a:off x="1113" y="768"/>
                <a:ext cx="3533" cy="238"/>
                <a:chOff x="528" y="987"/>
                <a:chExt cx="3312" cy="227"/>
              </a:xfrm>
            </p:grpSpPr>
            <p:grpSp>
              <p:nvGrpSpPr>
                <p:cNvPr id="24745" name="Group 7">
                  <a:extLst>
                    <a:ext uri="{FF2B5EF4-FFF2-40B4-BE49-F238E27FC236}">
                      <a16:creationId xmlns:a16="http://schemas.microsoft.com/office/drawing/2014/main" id="{49BE3D8F-A3AD-4A00-8D7A-EE8F96D0E559}"/>
                    </a:ext>
                  </a:extLst>
                </p:cNvPr>
                <p:cNvGrpSpPr>
                  <a:grpSpLocks/>
                </p:cNvGrpSpPr>
                <p:nvPr/>
              </p:nvGrpSpPr>
              <p:grpSpPr bwMode="auto">
                <a:xfrm>
                  <a:off x="528" y="987"/>
                  <a:ext cx="2208" cy="227"/>
                  <a:chOff x="528" y="987"/>
                  <a:chExt cx="2208" cy="227"/>
                </a:xfrm>
              </p:grpSpPr>
              <p:grpSp>
                <p:nvGrpSpPr>
                  <p:cNvPr id="24753" name="Group 8">
                    <a:extLst>
                      <a:ext uri="{FF2B5EF4-FFF2-40B4-BE49-F238E27FC236}">
                        <a16:creationId xmlns:a16="http://schemas.microsoft.com/office/drawing/2014/main" id="{0B62B483-DEC2-4EB4-937D-6E1716507322}"/>
                      </a:ext>
                    </a:extLst>
                  </p:cNvPr>
                  <p:cNvGrpSpPr>
                    <a:grpSpLocks/>
                  </p:cNvGrpSpPr>
                  <p:nvPr/>
                </p:nvGrpSpPr>
                <p:grpSpPr bwMode="auto">
                  <a:xfrm>
                    <a:off x="528" y="987"/>
                    <a:ext cx="1104" cy="227"/>
                    <a:chOff x="528" y="987"/>
                    <a:chExt cx="1104" cy="227"/>
                  </a:xfrm>
                </p:grpSpPr>
                <p:grpSp>
                  <p:nvGrpSpPr>
                    <p:cNvPr id="24760" name="Group 9">
                      <a:extLst>
                        <a:ext uri="{FF2B5EF4-FFF2-40B4-BE49-F238E27FC236}">
                          <a16:creationId xmlns:a16="http://schemas.microsoft.com/office/drawing/2014/main" id="{CCF7AC59-70BA-41D0-9CC9-C3D059EC4735}"/>
                        </a:ext>
                      </a:extLst>
                    </p:cNvPr>
                    <p:cNvGrpSpPr>
                      <a:grpSpLocks/>
                    </p:cNvGrpSpPr>
                    <p:nvPr/>
                  </p:nvGrpSpPr>
                  <p:grpSpPr bwMode="auto">
                    <a:xfrm>
                      <a:off x="528" y="987"/>
                      <a:ext cx="552" cy="227"/>
                      <a:chOff x="528" y="987"/>
                      <a:chExt cx="552" cy="227"/>
                    </a:xfrm>
                  </p:grpSpPr>
                  <p:sp>
                    <p:nvSpPr>
                      <p:cNvPr id="24764" name="Line 10">
                        <a:extLst>
                          <a:ext uri="{FF2B5EF4-FFF2-40B4-BE49-F238E27FC236}">
                            <a16:creationId xmlns:a16="http://schemas.microsoft.com/office/drawing/2014/main" id="{105D12DD-37C3-4C49-A7E8-370980ADD44D}"/>
                          </a:ext>
                        </a:extLst>
                      </p:cNvPr>
                      <p:cNvSpPr>
                        <a:spLocks noChangeShapeType="1"/>
                      </p:cNvSpPr>
                      <p:nvPr/>
                    </p:nvSpPr>
                    <p:spPr bwMode="auto">
                      <a:xfrm>
                        <a:off x="804" y="987"/>
                        <a:ext cx="276" cy="22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765" name="Arc 11">
                        <a:extLst>
                          <a:ext uri="{FF2B5EF4-FFF2-40B4-BE49-F238E27FC236}">
                            <a16:creationId xmlns:a16="http://schemas.microsoft.com/office/drawing/2014/main" id="{60CE5335-F82A-466E-AD1D-C043B6ADB246}"/>
                          </a:ext>
                        </a:extLst>
                      </p:cNvPr>
                      <p:cNvSpPr>
                        <a:spLocks/>
                      </p:cNvSpPr>
                      <p:nvPr/>
                    </p:nvSpPr>
                    <p:spPr bwMode="auto">
                      <a:xfrm>
                        <a:off x="528" y="988"/>
                        <a:ext cx="276" cy="22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504"/>
                            </a:moveTo>
                            <a:cubicBezTo>
                              <a:pt x="52" y="9642"/>
                              <a:pt x="9660" y="42"/>
                              <a:pt x="21522" y="0"/>
                            </a:cubicBezTo>
                          </a:path>
                          <a:path w="21600" h="21600" stroke="0" extrusionOk="0">
                            <a:moveTo>
                              <a:pt x="0" y="21504"/>
                            </a:moveTo>
                            <a:cubicBezTo>
                              <a:pt x="52" y="9642"/>
                              <a:pt x="9660" y="42"/>
                              <a:pt x="21522" y="0"/>
                            </a:cubicBezTo>
                            <a:lnTo>
                              <a:pt x="21600" y="21600"/>
                            </a:lnTo>
                            <a:lnTo>
                              <a:pt x="0" y="21504"/>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nvGrpSpPr>
                    <p:cNvPr id="24761" name="Group 12">
                      <a:extLst>
                        <a:ext uri="{FF2B5EF4-FFF2-40B4-BE49-F238E27FC236}">
                          <a16:creationId xmlns:a16="http://schemas.microsoft.com/office/drawing/2014/main" id="{EB9A84DB-FA88-4F13-ACF0-E7331F4D4390}"/>
                        </a:ext>
                      </a:extLst>
                    </p:cNvPr>
                    <p:cNvGrpSpPr>
                      <a:grpSpLocks/>
                    </p:cNvGrpSpPr>
                    <p:nvPr/>
                  </p:nvGrpSpPr>
                  <p:grpSpPr bwMode="auto">
                    <a:xfrm>
                      <a:off x="1080" y="987"/>
                      <a:ext cx="552" cy="227"/>
                      <a:chOff x="1080" y="987"/>
                      <a:chExt cx="552" cy="227"/>
                    </a:xfrm>
                  </p:grpSpPr>
                  <p:sp>
                    <p:nvSpPr>
                      <p:cNvPr id="24762" name="Line 13">
                        <a:extLst>
                          <a:ext uri="{FF2B5EF4-FFF2-40B4-BE49-F238E27FC236}">
                            <a16:creationId xmlns:a16="http://schemas.microsoft.com/office/drawing/2014/main" id="{26623AF4-6F85-4EF5-8547-097EE0E7D13A}"/>
                          </a:ext>
                        </a:extLst>
                      </p:cNvPr>
                      <p:cNvSpPr>
                        <a:spLocks noChangeShapeType="1"/>
                      </p:cNvSpPr>
                      <p:nvPr/>
                    </p:nvSpPr>
                    <p:spPr bwMode="auto">
                      <a:xfrm>
                        <a:off x="1356" y="987"/>
                        <a:ext cx="276" cy="22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763" name="Arc 14">
                        <a:extLst>
                          <a:ext uri="{FF2B5EF4-FFF2-40B4-BE49-F238E27FC236}">
                            <a16:creationId xmlns:a16="http://schemas.microsoft.com/office/drawing/2014/main" id="{70D6CD89-8681-405D-8FA2-9BB6B201C578}"/>
                          </a:ext>
                        </a:extLst>
                      </p:cNvPr>
                      <p:cNvSpPr>
                        <a:spLocks/>
                      </p:cNvSpPr>
                      <p:nvPr/>
                    </p:nvSpPr>
                    <p:spPr bwMode="auto">
                      <a:xfrm>
                        <a:off x="1080" y="988"/>
                        <a:ext cx="276" cy="22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504"/>
                            </a:moveTo>
                            <a:cubicBezTo>
                              <a:pt x="52" y="9642"/>
                              <a:pt x="9660" y="42"/>
                              <a:pt x="21522" y="0"/>
                            </a:cubicBezTo>
                          </a:path>
                          <a:path w="21600" h="21600" stroke="0" extrusionOk="0">
                            <a:moveTo>
                              <a:pt x="0" y="21504"/>
                            </a:moveTo>
                            <a:cubicBezTo>
                              <a:pt x="52" y="9642"/>
                              <a:pt x="9660" y="42"/>
                              <a:pt x="21522" y="0"/>
                            </a:cubicBezTo>
                            <a:lnTo>
                              <a:pt x="21600" y="21600"/>
                            </a:lnTo>
                            <a:lnTo>
                              <a:pt x="0" y="21504"/>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grpSp>
                <p:nvGrpSpPr>
                  <p:cNvPr id="24754" name="Group 15">
                    <a:extLst>
                      <a:ext uri="{FF2B5EF4-FFF2-40B4-BE49-F238E27FC236}">
                        <a16:creationId xmlns:a16="http://schemas.microsoft.com/office/drawing/2014/main" id="{F5D4691C-1B52-4129-AC8A-645001332C48}"/>
                      </a:ext>
                    </a:extLst>
                  </p:cNvPr>
                  <p:cNvGrpSpPr>
                    <a:grpSpLocks/>
                  </p:cNvGrpSpPr>
                  <p:nvPr/>
                </p:nvGrpSpPr>
                <p:grpSpPr bwMode="auto">
                  <a:xfrm>
                    <a:off x="1632" y="987"/>
                    <a:ext cx="552" cy="227"/>
                    <a:chOff x="1632" y="987"/>
                    <a:chExt cx="552" cy="227"/>
                  </a:xfrm>
                </p:grpSpPr>
                <p:sp>
                  <p:nvSpPr>
                    <p:cNvPr id="24758" name="Line 16">
                      <a:extLst>
                        <a:ext uri="{FF2B5EF4-FFF2-40B4-BE49-F238E27FC236}">
                          <a16:creationId xmlns:a16="http://schemas.microsoft.com/office/drawing/2014/main" id="{2B47E116-30CF-4471-8A64-FB366F0999D9}"/>
                        </a:ext>
                      </a:extLst>
                    </p:cNvPr>
                    <p:cNvSpPr>
                      <a:spLocks noChangeShapeType="1"/>
                    </p:cNvSpPr>
                    <p:nvPr/>
                  </p:nvSpPr>
                  <p:spPr bwMode="auto">
                    <a:xfrm>
                      <a:off x="1908" y="987"/>
                      <a:ext cx="276" cy="22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759" name="Arc 17">
                      <a:extLst>
                        <a:ext uri="{FF2B5EF4-FFF2-40B4-BE49-F238E27FC236}">
                          <a16:creationId xmlns:a16="http://schemas.microsoft.com/office/drawing/2014/main" id="{791D1AB2-A67D-4A5F-9627-4202B052CFA1}"/>
                        </a:ext>
                      </a:extLst>
                    </p:cNvPr>
                    <p:cNvSpPr>
                      <a:spLocks/>
                    </p:cNvSpPr>
                    <p:nvPr/>
                  </p:nvSpPr>
                  <p:spPr bwMode="auto">
                    <a:xfrm>
                      <a:off x="1632" y="988"/>
                      <a:ext cx="276" cy="22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504"/>
                          </a:moveTo>
                          <a:cubicBezTo>
                            <a:pt x="52" y="9642"/>
                            <a:pt x="9660" y="42"/>
                            <a:pt x="21522" y="0"/>
                          </a:cubicBezTo>
                        </a:path>
                        <a:path w="21600" h="21600" stroke="0" extrusionOk="0">
                          <a:moveTo>
                            <a:pt x="0" y="21504"/>
                          </a:moveTo>
                          <a:cubicBezTo>
                            <a:pt x="52" y="9642"/>
                            <a:pt x="9660" y="42"/>
                            <a:pt x="21522" y="0"/>
                          </a:cubicBezTo>
                          <a:lnTo>
                            <a:pt x="21600" y="21600"/>
                          </a:lnTo>
                          <a:lnTo>
                            <a:pt x="0" y="21504"/>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nvGrpSpPr>
                  <p:cNvPr id="24755" name="Group 18">
                    <a:extLst>
                      <a:ext uri="{FF2B5EF4-FFF2-40B4-BE49-F238E27FC236}">
                        <a16:creationId xmlns:a16="http://schemas.microsoft.com/office/drawing/2014/main" id="{6809F6D6-09E5-4C5D-AD1C-67070FDBB23C}"/>
                      </a:ext>
                    </a:extLst>
                  </p:cNvPr>
                  <p:cNvGrpSpPr>
                    <a:grpSpLocks/>
                  </p:cNvGrpSpPr>
                  <p:nvPr/>
                </p:nvGrpSpPr>
                <p:grpSpPr bwMode="auto">
                  <a:xfrm>
                    <a:off x="2184" y="987"/>
                    <a:ext cx="552" cy="227"/>
                    <a:chOff x="2184" y="987"/>
                    <a:chExt cx="552" cy="227"/>
                  </a:xfrm>
                </p:grpSpPr>
                <p:sp>
                  <p:nvSpPr>
                    <p:cNvPr id="24756" name="Line 19">
                      <a:extLst>
                        <a:ext uri="{FF2B5EF4-FFF2-40B4-BE49-F238E27FC236}">
                          <a16:creationId xmlns:a16="http://schemas.microsoft.com/office/drawing/2014/main" id="{C4438085-5B63-4A04-9BF0-6035DA6D93FD}"/>
                        </a:ext>
                      </a:extLst>
                    </p:cNvPr>
                    <p:cNvSpPr>
                      <a:spLocks noChangeShapeType="1"/>
                    </p:cNvSpPr>
                    <p:nvPr/>
                  </p:nvSpPr>
                  <p:spPr bwMode="auto">
                    <a:xfrm>
                      <a:off x="2460" y="987"/>
                      <a:ext cx="276" cy="22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757" name="Arc 20">
                      <a:extLst>
                        <a:ext uri="{FF2B5EF4-FFF2-40B4-BE49-F238E27FC236}">
                          <a16:creationId xmlns:a16="http://schemas.microsoft.com/office/drawing/2014/main" id="{7741DE11-ACEC-4940-A244-8D27E88920D5}"/>
                        </a:ext>
                      </a:extLst>
                    </p:cNvPr>
                    <p:cNvSpPr>
                      <a:spLocks/>
                    </p:cNvSpPr>
                    <p:nvPr/>
                  </p:nvSpPr>
                  <p:spPr bwMode="auto">
                    <a:xfrm>
                      <a:off x="2184" y="988"/>
                      <a:ext cx="276" cy="22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504"/>
                          </a:moveTo>
                          <a:cubicBezTo>
                            <a:pt x="52" y="9642"/>
                            <a:pt x="9660" y="42"/>
                            <a:pt x="21522" y="0"/>
                          </a:cubicBezTo>
                        </a:path>
                        <a:path w="21600" h="21600" stroke="0" extrusionOk="0">
                          <a:moveTo>
                            <a:pt x="0" y="21504"/>
                          </a:moveTo>
                          <a:cubicBezTo>
                            <a:pt x="52" y="9642"/>
                            <a:pt x="9660" y="42"/>
                            <a:pt x="21522" y="0"/>
                          </a:cubicBezTo>
                          <a:lnTo>
                            <a:pt x="21600" y="21600"/>
                          </a:lnTo>
                          <a:lnTo>
                            <a:pt x="0" y="21504"/>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grpSp>
              <p:nvGrpSpPr>
                <p:cNvPr id="24746" name="Group 21">
                  <a:extLst>
                    <a:ext uri="{FF2B5EF4-FFF2-40B4-BE49-F238E27FC236}">
                      <a16:creationId xmlns:a16="http://schemas.microsoft.com/office/drawing/2014/main" id="{42BDFD16-F818-46C0-893D-BD25437F3639}"/>
                    </a:ext>
                  </a:extLst>
                </p:cNvPr>
                <p:cNvGrpSpPr>
                  <a:grpSpLocks/>
                </p:cNvGrpSpPr>
                <p:nvPr/>
              </p:nvGrpSpPr>
              <p:grpSpPr bwMode="auto">
                <a:xfrm>
                  <a:off x="2736" y="987"/>
                  <a:ext cx="1104" cy="227"/>
                  <a:chOff x="2736" y="987"/>
                  <a:chExt cx="1104" cy="227"/>
                </a:xfrm>
              </p:grpSpPr>
              <p:grpSp>
                <p:nvGrpSpPr>
                  <p:cNvPr id="24747" name="Group 22">
                    <a:extLst>
                      <a:ext uri="{FF2B5EF4-FFF2-40B4-BE49-F238E27FC236}">
                        <a16:creationId xmlns:a16="http://schemas.microsoft.com/office/drawing/2014/main" id="{EB9F899C-121E-4E1D-978E-81C83EC0648A}"/>
                      </a:ext>
                    </a:extLst>
                  </p:cNvPr>
                  <p:cNvGrpSpPr>
                    <a:grpSpLocks/>
                  </p:cNvGrpSpPr>
                  <p:nvPr/>
                </p:nvGrpSpPr>
                <p:grpSpPr bwMode="auto">
                  <a:xfrm>
                    <a:off x="2736" y="987"/>
                    <a:ext cx="552" cy="227"/>
                    <a:chOff x="2736" y="987"/>
                    <a:chExt cx="552" cy="227"/>
                  </a:xfrm>
                </p:grpSpPr>
                <p:sp>
                  <p:nvSpPr>
                    <p:cNvPr id="24751" name="Line 23">
                      <a:extLst>
                        <a:ext uri="{FF2B5EF4-FFF2-40B4-BE49-F238E27FC236}">
                          <a16:creationId xmlns:a16="http://schemas.microsoft.com/office/drawing/2014/main" id="{6C9FBB15-2779-4CE6-90EF-DA7A8D5745AF}"/>
                        </a:ext>
                      </a:extLst>
                    </p:cNvPr>
                    <p:cNvSpPr>
                      <a:spLocks noChangeShapeType="1"/>
                    </p:cNvSpPr>
                    <p:nvPr/>
                  </p:nvSpPr>
                  <p:spPr bwMode="auto">
                    <a:xfrm>
                      <a:off x="3012" y="987"/>
                      <a:ext cx="276" cy="22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752" name="Arc 24">
                      <a:extLst>
                        <a:ext uri="{FF2B5EF4-FFF2-40B4-BE49-F238E27FC236}">
                          <a16:creationId xmlns:a16="http://schemas.microsoft.com/office/drawing/2014/main" id="{C05F34F8-6F44-49F7-ABDB-06D7065ECF88}"/>
                        </a:ext>
                      </a:extLst>
                    </p:cNvPr>
                    <p:cNvSpPr>
                      <a:spLocks/>
                    </p:cNvSpPr>
                    <p:nvPr/>
                  </p:nvSpPr>
                  <p:spPr bwMode="auto">
                    <a:xfrm>
                      <a:off x="2736" y="988"/>
                      <a:ext cx="276" cy="22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504"/>
                          </a:moveTo>
                          <a:cubicBezTo>
                            <a:pt x="52" y="9642"/>
                            <a:pt x="9660" y="42"/>
                            <a:pt x="21522" y="0"/>
                          </a:cubicBezTo>
                        </a:path>
                        <a:path w="21600" h="21600" stroke="0" extrusionOk="0">
                          <a:moveTo>
                            <a:pt x="0" y="21504"/>
                          </a:moveTo>
                          <a:cubicBezTo>
                            <a:pt x="52" y="9642"/>
                            <a:pt x="9660" y="42"/>
                            <a:pt x="21522" y="0"/>
                          </a:cubicBezTo>
                          <a:lnTo>
                            <a:pt x="21600" y="21600"/>
                          </a:lnTo>
                          <a:lnTo>
                            <a:pt x="0" y="21504"/>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nvGrpSpPr>
                  <p:cNvPr id="24748" name="Group 25">
                    <a:extLst>
                      <a:ext uri="{FF2B5EF4-FFF2-40B4-BE49-F238E27FC236}">
                        <a16:creationId xmlns:a16="http://schemas.microsoft.com/office/drawing/2014/main" id="{B523D2F4-56D9-44A5-ADF3-6C184247D071}"/>
                      </a:ext>
                    </a:extLst>
                  </p:cNvPr>
                  <p:cNvGrpSpPr>
                    <a:grpSpLocks/>
                  </p:cNvGrpSpPr>
                  <p:nvPr/>
                </p:nvGrpSpPr>
                <p:grpSpPr bwMode="auto">
                  <a:xfrm>
                    <a:off x="3288" y="987"/>
                    <a:ext cx="552" cy="227"/>
                    <a:chOff x="3288" y="987"/>
                    <a:chExt cx="552" cy="227"/>
                  </a:xfrm>
                </p:grpSpPr>
                <p:sp>
                  <p:nvSpPr>
                    <p:cNvPr id="24749" name="Line 26">
                      <a:extLst>
                        <a:ext uri="{FF2B5EF4-FFF2-40B4-BE49-F238E27FC236}">
                          <a16:creationId xmlns:a16="http://schemas.microsoft.com/office/drawing/2014/main" id="{53F2BF3E-0CFE-460E-AFCA-986D3D99234D}"/>
                        </a:ext>
                      </a:extLst>
                    </p:cNvPr>
                    <p:cNvSpPr>
                      <a:spLocks noChangeShapeType="1"/>
                    </p:cNvSpPr>
                    <p:nvPr/>
                  </p:nvSpPr>
                  <p:spPr bwMode="auto">
                    <a:xfrm>
                      <a:off x="3564" y="987"/>
                      <a:ext cx="276" cy="22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750" name="Arc 27">
                      <a:extLst>
                        <a:ext uri="{FF2B5EF4-FFF2-40B4-BE49-F238E27FC236}">
                          <a16:creationId xmlns:a16="http://schemas.microsoft.com/office/drawing/2014/main" id="{476D180C-6311-402C-8C3C-ED825CBFDEDC}"/>
                        </a:ext>
                      </a:extLst>
                    </p:cNvPr>
                    <p:cNvSpPr>
                      <a:spLocks/>
                    </p:cNvSpPr>
                    <p:nvPr/>
                  </p:nvSpPr>
                  <p:spPr bwMode="auto">
                    <a:xfrm>
                      <a:off x="3288" y="988"/>
                      <a:ext cx="276" cy="22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504"/>
                          </a:moveTo>
                          <a:cubicBezTo>
                            <a:pt x="52" y="9642"/>
                            <a:pt x="9660" y="42"/>
                            <a:pt x="21522" y="0"/>
                          </a:cubicBezTo>
                        </a:path>
                        <a:path w="21600" h="21600" stroke="0" extrusionOk="0">
                          <a:moveTo>
                            <a:pt x="0" y="21504"/>
                          </a:moveTo>
                          <a:cubicBezTo>
                            <a:pt x="52" y="9642"/>
                            <a:pt x="9660" y="42"/>
                            <a:pt x="21522" y="0"/>
                          </a:cubicBezTo>
                          <a:lnTo>
                            <a:pt x="21600" y="21600"/>
                          </a:lnTo>
                          <a:lnTo>
                            <a:pt x="0" y="21504"/>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grpSp>
          <p:sp>
            <p:nvSpPr>
              <p:cNvPr id="24743" name="Line 28">
                <a:extLst>
                  <a:ext uri="{FF2B5EF4-FFF2-40B4-BE49-F238E27FC236}">
                    <a16:creationId xmlns:a16="http://schemas.microsoft.com/office/drawing/2014/main" id="{5D8AA518-11E0-4366-AF20-9703D02F71CF}"/>
                  </a:ext>
                </a:extLst>
              </p:cNvPr>
              <p:cNvSpPr>
                <a:spLocks noChangeShapeType="1"/>
              </p:cNvSpPr>
              <p:nvPr/>
            </p:nvSpPr>
            <p:spPr bwMode="auto">
              <a:xfrm flipV="1">
                <a:off x="1113" y="269"/>
                <a:ext cx="0" cy="7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744" name="Line 29">
                <a:extLst>
                  <a:ext uri="{FF2B5EF4-FFF2-40B4-BE49-F238E27FC236}">
                    <a16:creationId xmlns:a16="http://schemas.microsoft.com/office/drawing/2014/main" id="{D9E4A1BB-2F3B-4D2C-AAE8-79A85CDD50C7}"/>
                  </a:ext>
                </a:extLst>
              </p:cNvPr>
              <p:cNvSpPr>
                <a:spLocks noChangeShapeType="1"/>
              </p:cNvSpPr>
              <p:nvPr/>
            </p:nvSpPr>
            <p:spPr bwMode="auto">
              <a:xfrm>
                <a:off x="1113" y="240"/>
                <a:ext cx="353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sp>
          <p:nvSpPr>
            <p:cNvPr id="24741" name="Line 30">
              <a:extLst>
                <a:ext uri="{FF2B5EF4-FFF2-40B4-BE49-F238E27FC236}">
                  <a16:creationId xmlns:a16="http://schemas.microsoft.com/office/drawing/2014/main" id="{5798F0BA-1677-4BF6-87AF-9E90DC5597A5}"/>
                </a:ext>
              </a:extLst>
            </p:cNvPr>
            <p:cNvSpPr>
              <a:spLocks noChangeShapeType="1"/>
            </p:cNvSpPr>
            <p:nvPr/>
          </p:nvSpPr>
          <p:spPr bwMode="auto">
            <a:xfrm flipV="1">
              <a:off x="4656" y="0"/>
              <a:ext cx="0" cy="76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nvGrpSpPr>
          <p:cNvPr id="618527" name="Group 31">
            <a:extLst>
              <a:ext uri="{FF2B5EF4-FFF2-40B4-BE49-F238E27FC236}">
                <a16:creationId xmlns:a16="http://schemas.microsoft.com/office/drawing/2014/main" id="{98F22471-2403-46B4-867F-A81F507AC496}"/>
              </a:ext>
            </a:extLst>
          </p:cNvPr>
          <p:cNvGrpSpPr>
            <a:grpSpLocks/>
          </p:cNvGrpSpPr>
          <p:nvPr/>
        </p:nvGrpSpPr>
        <p:grpSpPr bwMode="auto">
          <a:xfrm>
            <a:off x="1698979" y="2743200"/>
            <a:ext cx="4277846" cy="347382"/>
            <a:chOff x="1680" y="816"/>
            <a:chExt cx="2776" cy="219"/>
          </a:xfrm>
        </p:grpSpPr>
        <p:sp>
          <p:nvSpPr>
            <p:cNvPr id="24734" name="Freeform 32">
              <a:extLst>
                <a:ext uri="{FF2B5EF4-FFF2-40B4-BE49-F238E27FC236}">
                  <a16:creationId xmlns:a16="http://schemas.microsoft.com/office/drawing/2014/main" id="{6609A3AF-937C-4BB2-9275-D544EE2F47F0}"/>
                </a:ext>
              </a:extLst>
            </p:cNvPr>
            <p:cNvSpPr>
              <a:spLocks/>
            </p:cNvSpPr>
            <p:nvPr/>
          </p:nvSpPr>
          <p:spPr bwMode="auto">
            <a:xfrm>
              <a:off x="1680" y="816"/>
              <a:ext cx="285" cy="219"/>
            </a:xfrm>
            <a:custGeom>
              <a:avLst/>
              <a:gdLst>
                <a:gd name="T0" fmla="*/ 8946 w 267"/>
                <a:gd name="T1" fmla="*/ 268 h 209"/>
                <a:gd name="T2" fmla="*/ 7852 w 267"/>
                <a:gd name="T3" fmla="*/ 323 h 209"/>
                <a:gd name="T4" fmla="*/ 7106 w 267"/>
                <a:gd name="T5" fmla="*/ 268 h 209"/>
                <a:gd name="T6" fmla="*/ 6488 w 267"/>
                <a:gd name="T7" fmla="*/ 268 h 209"/>
                <a:gd name="T8" fmla="*/ 5600 w 267"/>
                <a:gd name="T9" fmla="*/ 371 h 209"/>
                <a:gd name="T10" fmla="*/ 5600 w 267"/>
                <a:gd name="T11" fmla="*/ 529 h 209"/>
                <a:gd name="T12" fmla="*/ 5600 w 267"/>
                <a:gd name="T13" fmla="*/ 669 h 209"/>
                <a:gd name="T14" fmla="*/ 6062 w 267"/>
                <a:gd name="T15" fmla="*/ 861 h 209"/>
                <a:gd name="T16" fmla="*/ 6657 w 267"/>
                <a:gd name="T17" fmla="*/ 861 h 209"/>
                <a:gd name="T18" fmla="*/ 7392 w 267"/>
                <a:gd name="T19" fmla="*/ 861 h 209"/>
                <a:gd name="T20" fmla="*/ 8036 w 267"/>
                <a:gd name="T21" fmla="*/ 861 h 209"/>
                <a:gd name="T22" fmla="*/ 8946 w 267"/>
                <a:gd name="T23" fmla="*/ 861 h 209"/>
                <a:gd name="T24" fmla="*/ 9399 w 267"/>
                <a:gd name="T25" fmla="*/ 735 h 209"/>
                <a:gd name="T26" fmla="*/ 9596 w 267"/>
                <a:gd name="T27" fmla="*/ 565 h 209"/>
                <a:gd name="T28" fmla="*/ 10073 w 267"/>
                <a:gd name="T29" fmla="*/ 448 h 209"/>
                <a:gd name="T30" fmla="*/ 10243 w 267"/>
                <a:gd name="T31" fmla="*/ 268 h 209"/>
                <a:gd name="T32" fmla="*/ 9596 w 267"/>
                <a:gd name="T33" fmla="*/ 193 h 209"/>
                <a:gd name="T34" fmla="*/ 8946 w 267"/>
                <a:gd name="T35" fmla="*/ 7 h 209"/>
                <a:gd name="T36" fmla="*/ 8249 w 267"/>
                <a:gd name="T37" fmla="*/ 0 h 209"/>
                <a:gd name="T38" fmla="*/ 7585 w 267"/>
                <a:gd name="T39" fmla="*/ 0 h 209"/>
                <a:gd name="T40" fmla="*/ 6657 w 267"/>
                <a:gd name="T41" fmla="*/ 0 h 209"/>
                <a:gd name="T42" fmla="*/ 6062 w 267"/>
                <a:gd name="T43" fmla="*/ 0 h 209"/>
                <a:gd name="T44" fmla="*/ 5348 w 267"/>
                <a:gd name="T45" fmla="*/ 0 h 209"/>
                <a:gd name="T46" fmla="*/ 4915 w 267"/>
                <a:gd name="T47" fmla="*/ 168 h 209"/>
                <a:gd name="T48" fmla="*/ 4217 w 267"/>
                <a:gd name="T49" fmla="*/ 233 h 209"/>
                <a:gd name="T50" fmla="*/ 4217 w 267"/>
                <a:gd name="T51" fmla="*/ 371 h 209"/>
                <a:gd name="T52" fmla="*/ 3839 w 267"/>
                <a:gd name="T53" fmla="*/ 529 h 209"/>
                <a:gd name="T54" fmla="*/ 3378 w 267"/>
                <a:gd name="T55" fmla="*/ 669 h 209"/>
                <a:gd name="T56" fmla="*/ 3157 w 267"/>
                <a:gd name="T57" fmla="*/ 861 h 209"/>
                <a:gd name="T58" fmla="*/ 2656 w 267"/>
                <a:gd name="T59" fmla="*/ 1019 h 209"/>
                <a:gd name="T60" fmla="*/ 2206 w 267"/>
                <a:gd name="T61" fmla="*/ 1157 h 209"/>
                <a:gd name="T62" fmla="*/ 1775 w 267"/>
                <a:gd name="T63" fmla="*/ 1363 h 209"/>
                <a:gd name="T64" fmla="*/ 1076 w 267"/>
                <a:gd name="T65" fmla="*/ 1455 h 209"/>
                <a:gd name="T66" fmla="*/ 1076 w 267"/>
                <a:gd name="T67" fmla="*/ 1598 h 209"/>
                <a:gd name="T68" fmla="*/ 884 w 267"/>
                <a:gd name="T69" fmla="*/ 1735 h 209"/>
                <a:gd name="T70" fmla="*/ 598 w 267"/>
                <a:gd name="T71" fmla="*/ 1890 h 209"/>
                <a:gd name="T72" fmla="*/ 432 w 267"/>
                <a:gd name="T73" fmla="*/ 2081 h 209"/>
                <a:gd name="T74" fmla="*/ 0 w 267"/>
                <a:gd name="T75" fmla="*/ 2226 h 209"/>
                <a:gd name="T76" fmla="*/ 0 w 267"/>
                <a:gd name="T77" fmla="*/ 2367 h 209"/>
                <a:gd name="T78" fmla="*/ 0 w 267"/>
                <a:gd name="T79" fmla="*/ 2562 h 209"/>
                <a:gd name="T80" fmla="*/ 598 w 267"/>
                <a:gd name="T81" fmla="*/ 2692 h 209"/>
                <a:gd name="T82" fmla="*/ 1309 w 267"/>
                <a:gd name="T83" fmla="*/ 2829 h 2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67" h="209">
                  <a:moveTo>
                    <a:pt x="231" y="21"/>
                  </a:moveTo>
                  <a:lnTo>
                    <a:pt x="202" y="25"/>
                  </a:lnTo>
                  <a:lnTo>
                    <a:pt x="185" y="21"/>
                  </a:lnTo>
                  <a:lnTo>
                    <a:pt x="168" y="21"/>
                  </a:lnTo>
                  <a:lnTo>
                    <a:pt x="145" y="28"/>
                  </a:lnTo>
                  <a:lnTo>
                    <a:pt x="145" y="39"/>
                  </a:lnTo>
                  <a:lnTo>
                    <a:pt x="145" y="49"/>
                  </a:lnTo>
                  <a:lnTo>
                    <a:pt x="156" y="63"/>
                  </a:lnTo>
                  <a:lnTo>
                    <a:pt x="173" y="63"/>
                  </a:lnTo>
                  <a:lnTo>
                    <a:pt x="191" y="63"/>
                  </a:lnTo>
                  <a:lnTo>
                    <a:pt x="208" y="63"/>
                  </a:lnTo>
                  <a:lnTo>
                    <a:pt x="231" y="63"/>
                  </a:lnTo>
                  <a:lnTo>
                    <a:pt x="243" y="53"/>
                  </a:lnTo>
                  <a:lnTo>
                    <a:pt x="249" y="42"/>
                  </a:lnTo>
                  <a:lnTo>
                    <a:pt x="260" y="32"/>
                  </a:lnTo>
                  <a:lnTo>
                    <a:pt x="266" y="21"/>
                  </a:lnTo>
                  <a:lnTo>
                    <a:pt x="249" y="14"/>
                  </a:lnTo>
                  <a:lnTo>
                    <a:pt x="231" y="7"/>
                  </a:lnTo>
                  <a:lnTo>
                    <a:pt x="214" y="0"/>
                  </a:lnTo>
                  <a:lnTo>
                    <a:pt x="197" y="0"/>
                  </a:lnTo>
                  <a:lnTo>
                    <a:pt x="173" y="0"/>
                  </a:lnTo>
                  <a:lnTo>
                    <a:pt x="156" y="0"/>
                  </a:lnTo>
                  <a:lnTo>
                    <a:pt x="139" y="0"/>
                  </a:lnTo>
                  <a:lnTo>
                    <a:pt x="127" y="11"/>
                  </a:lnTo>
                  <a:lnTo>
                    <a:pt x="110" y="18"/>
                  </a:lnTo>
                  <a:lnTo>
                    <a:pt x="110" y="28"/>
                  </a:lnTo>
                  <a:lnTo>
                    <a:pt x="98" y="39"/>
                  </a:lnTo>
                  <a:lnTo>
                    <a:pt x="87" y="49"/>
                  </a:lnTo>
                  <a:lnTo>
                    <a:pt x="81" y="63"/>
                  </a:lnTo>
                  <a:lnTo>
                    <a:pt x="69" y="74"/>
                  </a:lnTo>
                  <a:lnTo>
                    <a:pt x="58" y="85"/>
                  </a:lnTo>
                  <a:lnTo>
                    <a:pt x="46" y="99"/>
                  </a:lnTo>
                  <a:lnTo>
                    <a:pt x="29" y="106"/>
                  </a:lnTo>
                  <a:lnTo>
                    <a:pt x="29" y="116"/>
                  </a:lnTo>
                  <a:lnTo>
                    <a:pt x="23" y="127"/>
                  </a:lnTo>
                  <a:lnTo>
                    <a:pt x="17" y="137"/>
                  </a:lnTo>
                  <a:lnTo>
                    <a:pt x="12" y="152"/>
                  </a:lnTo>
                  <a:lnTo>
                    <a:pt x="0" y="162"/>
                  </a:lnTo>
                  <a:lnTo>
                    <a:pt x="0" y="173"/>
                  </a:lnTo>
                  <a:lnTo>
                    <a:pt x="0" y="187"/>
                  </a:lnTo>
                  <a:lnTo>
                    <a:pt x="17" y="197"/>
                  </a:lnTo>
                  <a:lnTo>
                    <a:pt x="35" y="208"/>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nvGrpSpPr>
            <p:cNvPr id="24735" name="Group 33">
              <a:extLst>
                <a:ext uri="{FF2B5EF4-FFF2-40B4-BE49-F238E27FC236}">
                  <a16:creationId xmlns:a16="http://schemas.microsoft.com/office/drawing/2014/main" id="{58D685B5-6146-4F34-8557-CF40D013B887}"/>
                </a:ext>
              </a:extLst>
            </p:cNvPr>
            <p:cNvGrpSpPr>
              <a:grpSpLocks/>
            </p:cNvGrpSpPr>
            <p:nvPr/>
          </p:nvGrpSpPr>
          <p:grpSpPr bwMode="auto">
            <a:xfrm>
              <a:off x="2304" y="816"/>
              <a:ext cx="2152" cy="209"/>
              <a:chOff x="2304" y="816"/>
              <a:chExt cx="2152" cy="209"/>
            </a:xfrm>
          </p:grpSpPr>
          <p:sp>
            <p:nvSpPr>
              <p:cNvPr id="24736" name="Freeform 34">
                <a:extLst>
                  <a:ext uri="{FF2B5EF4-FFF2-40B4-BE49-F238E27FC236}">
                    <a16:creationId xmlns:a16="http://schemas.microsoft.com/office/drawing/2014/main" id="{C5871E00-4FA7-43AE-B0A5-2B8F995CE423}"/>
                  </a:ext>
                </a:extLst>
              </p:cNvPr>
              <p:cNvSpPr>
                <a:spLocks/>
              </p:cNvSpPr>
              <p:nvPr/>
            </p:nvSpPr>
            <p:spPr bwMode="auto">
              <a:xfrm>
                <a:off x="2304" y="816"/>
                <a:ext cx="307" cy="209"/>
              </a:xfrm>
              <a:custGeom>
                <a:avLst/>
                <a:gdLst>
                  <a:gd name="T0" fmla="*/ 8688 w 287"/>
                  <a:gd name="T1" fmla="*/ 439 h 199"/>
                  <a:gd name="T2" fmla="*/ 7679 w 287"/>
                  <a:gd name="T3" fmla="*/ 594 h 199"/>
                  <a:gd name="T4" fmla="*/ 7009 w 287"/>
                  <a:gd name="T5" fmla="*/ 879 h 199"/>
                  <a:gd name="T6" fmla="*/ 7679 w 287"/>
                  <a:gd name="T7" fmla="*/ 1156 h 199"/>
                  <a:gd name="T8" fmla="*/ 9207 w 287"/>
                  <a:gd name="T9" fmla="*/ 1214 h 199"/>
                  <a:gd name="T10" fmla="*/ 10193 w 287"/>
                  <a:gd name="T11" fmla="*/ 1048 h 199"/>
                  <a:gd name="T12" fmla="*/ 10953 w 287"/>
                  <a:gd name="T13" fmla="*/ 650 h 199"/>
                  <a:gd name="T14" fmla="*/ 10193 w 287"/>
                  <a:gd name="T15" fmla="*/ 379 h 199"/>
                  <a:gd name="T16" fmla="*/ 8688 w 287"/>
                  <a:gd name="T17" fmla="*/ 269 h 199"/>
                  <a:gd name="T18" fmla="*/ 7009 w 287"/>
                  <a:gd name="T19" fmla="*/ 269 h 199"/>
                  <a:gd name="T20" fmla="*/ 5746 w 287"/>
                  <a:gd name="T21" fmla="*/ 594 h 199"/>
                  <a:gd name="T22" fmla="*/ 5746 w 287"/>
                  <a:gd name="T23" fmla="*/ 923 h 199"/>
                  <a:gd name="T24" fmla="*/ 6647 w 287"/>
                  <a:gd name="T25" fmla="*/ 1246 h 199"/>
                  <a:gd name="T26" fmla="*/ 8019 w 287"/>
                  <a:gd name="T27" fmla="*/ 1477 h 199"/>
                  <a:gd name="T28" fmla="*/ 9735 w 287"/>
                  <a:gd name="T29" fmla="*/ 1477 h 199"/>
                  <a:gd name="T30" fmla="*/ 11158 w 287"/>
                  <a:gd name="T31" fmla="*/ 1477 h 199"/>
                  <a:gd name="T32" fmla="*/ 12461 w 287"/>
                  <a:gd name="T33" fmla="*/ 1115 h 199"/>
                  <a:gd name="T34" fmla="*/ 12461 w 287"/>
                  <a:gd name="T35" fmla="*/ 791 h 199"/>
                  <a:gd name="T36" fmla="*/ 11936 w 287"/>
                  <a:gd name="T37" fmla="*/ 379 h 199"/>
                  <a:gd name="T38" fmla="*/ 10651 w 287"/>
                  <a:gd name="T39" fmla="*/ 190 h 199"/>
                  <a:gd name="T40" fmla="*/ 9207 w 287"/>
                  <a:gd name="T41" fmla="*/ 7 h 199"/>
                  <a:gd name="T42" fmla="*/ 7503 w 287"/>
                  <a:gd name="T43" fmla="*/ 0 h 199"/>
                  <a:gd name="T44" fmla="*/ 5746 w 287"/>
                  <a:gd name="T45" fmla="*/ 190 h 199"/>
                  <a:gd name="T46" fmla="*/ 4437 w 287"/>
                  <a:gd name="T47" fmla="*/ 379 h 199"/>
                  <a:gd name="T48" fmla="*/ 3212 w 287"/>
                  <a:gd name="T49" fmla="*/ 594 h 199"/>
                  <a:gd name="T50" fmla="*/ 2476 w 287"/>
                  <a:gd name="T51" fmla="*/ 923 h 199"/>
                  <a:gd name="T52" fmla="*/ 1725 w 287"/>
                  <a:gd name="T53" fmla="*/ 1309 h 199"/>
                  <a:gd name="T54" fmla="*/ 1232 w 287"/>
                  <a:gd name="T55" fmla="*/ 1711 h 199"/>
                  <a:gd name="T56" fmla="*/ 6 w 287"/>
                  <a:gd name="T57" fmla="*/ 1976 h 199"/>
                  <a:gd name="T58" fmla="*/ 0 w 287"/>
                  <a:gd name="T59" fmla="*/ 2327 h 199"/>
                  <a:gd name="T60" fmla="*/ 0 w 287"/>
                  <a:gd name="T61" fmla="*/ 2698 h 199"/>
                  <a:gd name="T62" fmla="*/ 0 w 287"/>
                  <a:gd name="T63" fmla="*/ 3081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7" h="199">
                    <a:moveTo>
                      <a:pt x="217" y="21"/>
                    </a:moveTo>
                    <a:lnTo>
                      <a:pt x="200" y="28"/>
                    </a:lnTo>
                    <a:lnTo>
                      <a:pt x="183" y="28"/>
                    </a:lnTo>
                    <a:lnTo>
                      <a:pt x="177" y="39"/>
                    </a:lnTo>
                    <a:lnTo>
                      <a:pt x="160" y="42"/>
                    </a:lnTo>
                    <a:lnTo>
                      <a:pt x="160" y="57"/>
                    </a:lnTo>
                    <a:lnTo>
                      <a:pt x="160" y="67"/>
                    </a:lnTo>
                    <a:lnTo>
                      <a:pt x="177" y="74"/>
                    </a:lnTo>
                    <a:lnTo>
                      <a:pt x="194" y="74"/>
                    </a:lnTo>
                    <a:lnTo>
                      <a:pt x="212" y="78"/>
                    </a:lnTo>
                    <a:lnTo>
                      <a:pt x="229" y="78"/>
                    </a:lnTo>
                    <a:lnTo>
                      <a:pt x="235" y="67"/>
                    </a:lnTo>
                    <a:lnTo>
                      <a:pt x="240" y="53"/>
                    </a:lnTo>
                    <a:lnTo>
                      <a:pt x="252" y="42"/>
                    </a:lnTo>
                    <a:lnTo>
                      <a:pt x="252" y="32"/>
                    </a:lnTo>
                    <a:lnTo>
                      <a:pt x="235" y="25"/>
                    </a:lnTo>
                    <a:lnTo>
                      <a:pt x="217" y="18"/>
                    </a:lnTo>
                    <a:lnTo>
                      <a:pt x="200" y="18"/>
                    </a:lnTo>
                    <a:lnTo>
                      <a:pt x="183" y="18"/>
                    </a:lnTo>
                    <a:lnTo>
                      <a:pt x="160" y="18"/>
                    </a:lnTo>
                    <a:lnTo>
                      <a:pt x="143" y="25"/>
                    </a:lnTo>
                    <a:lnTo>
                      <a:pt x="132" y="39"/>
                    </a:lnTo>
                    <a:lnTo>
                      <a:pt x="132" y="50"/>
                    </a:lnTo>
                    <a:lnTo>
                      <a:pt x="132" y="60"/>
                    </a:lnTo>
                    <a:lnTo>
                      <a:pt x="137" y="74"/>
                    </a:lnTo>
                    <a:lnTo>
                      <a:pt x="154" y="81"/>
                    </a:lnTo>
                    <a:lnTo>
                      <a:pt x="172" y="85"/>
                    </a:lnTo>
                    <a:lnTo>
                      <a:pt x="183" y="95"/>
                    </a:lnTo>
                    <a:lnTo>
                      <a:pt x="200" y="95"/>
                    </a:lnTo>
                    <a:lnTo>
                      <a:pt x="223" y="95"/>
                    </a:lnTo>
                    <a:lnTo>
                      <a:pt x="240" y="95"/>
                    </a:lnTo>
                    <a:lnTo>
                      <a:pt x="257" y="95"/>
                    </a:lnTo>
                    <a:lnTo>
                      <a:pt x="280" y="85"/>
                    </a:lnTo>
                    <a:lnTo>
                      <a:pt x="286" y="71"/>
                    </a:lnTo>
                    <a:lnTo>
                      <a:pt x="286" y="60"/>
                    </a:lnTo>
                    <a:lnTo>
                      <a:pt x="286" y="50"/>
                    </a:lnTo>
                    <a:lnTo>
                      <a:pt x="286" y="35"/>
                    </a:lnTo>
                    <a:lnTo>
                      <a:pt x="275" y="25"/>
                    </a:lnTo>
                    <a:lnTo>
                      <a:pt x="263" y="14"/>
                    </a:lnTo>
                    <a:lnTo>
                      <a:pt x="246" y="11"/>
                    </a:lnTo>
                    <a:lnTo>
                      <a:pt x="229" y="7"/>
                    </a:lnTo>
                    <a:lnTo>
                      <a:pt x="212" y="7"/>
                    </a:lnTo>
                    <a:lnTo>
                      <a:pt x="189" y="0"/>
                    </a:lnTo>
                    <a:lnTo>
                      <a:pt x="172" y="0"/>
                    </a:lnTo>
                    <a:lnTo>
                      <a:pt x="154" y="4"/>
                    </a:lnTo>
                    <a:lnTo>
                      <a:pt x="132" y="11"/>
                    </a:lnTo>
                    <a:lnTo>
                      <a:pt x="114" y="14"/>
                    </a:lnTo>
                    <a:lnTo>
                      <a:pt x="103" y="25"/>
                    </a:lnTo>
                    <a:lnTo>
                      <a:pt x="86" y="28"/>
                    </a:lnTo>
                    <a:lnTo>
                      <a:pt x="74" y="39"/>
                    </a:lnTo>
                    <a:lnTo>
                      <a:pt x="63" y="50"/>
                    </a:lnTo>
                    <a:lnTo>
                      <a:pt x="57" y="60"/>
                    </a:lnTo>
                    <a:lnTo>
                      <a:pt x="46" y="74"/>
                    </a:lnTo>
                    <a:lnTo>
                      <a:pt x="40" y="85"/>
                    </a:lnTo>
                    <a:lnTo>
                      <a:pt x="34" y="95"/>
                    </a:lnTo>
                    <a:lnTo>
                      <a:pt x="29" y="110"/>
                    </a:lnTo>
                    <a:lnTo>
                      <a:pt x="11" y="117"/>
                    </a:lnTo>
                    <a:lnTo>
                      <a:pt x="6" y="127"/>
                    </a:lnTo>
                    <a:lnTo>
                      <a:pt x="0" y="138"/>
                    </a:lnTo>
                    <a:lnTo>
                      <a:pt x="0" y="149"/>
                    </a:lnTo>
                    <a:lnTo>
                      <a:pt x="0" y="163"/>
                    </a:lnTo>
                    <a:lnTo>
                      <a:pt x="0" y="173"/>
                    </a:lnTo>
                    <a:lnTo>
                      <a:pt x="0" y="184"/>
                    </a:lnTo>
                    <a:lnTo>
                      <a:pt x="0" y="198"/>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737" name="Freeform 35">
                <a:extLst>
                  <a:ext uri="{FF2B5EF4-FFF2-40B4-BE49-F238E27FC236}">
                    <a16:creationId xmlns:a16="http://schemas.microsoft.com/office/drawing/2014/main" id="{7F406D40-C3D1-424E-9851-D80745D22674}"/>
                  </a:ext>
                </a:extLst>
              </p:cNvPr>
              <p:cNvSpPr>
                <a:spLocks/>
              </p:cNvSpPr>
              <p:nvPr/>
            </p:nvSpPr>
            <p:spPr bwMode="auto">
              <a:xfrm>
                <a:off x="3456" y="816"/>
                <a:ext cx="376" cy="200"/>
              </a:xfrm>
              <a:custGeom>
                <a:avLst/>
                <a:gdLst>
                  <a:gd name="T0" fmla="*/ 7909 w 353"/>
                  <a:gd name="T1" fmla="*/ 782 h 191"/>
                  <a:gd name="T2" fmla="*/ 6769 w 353"/>
                  <a:gd name="T3" fmla="*/ 639 h 191"/>
                  <a:gd name="T4" fmla="*/ 5721 w 353"/>
                  <a:gd name="T5" fmla="*/ 782 h 191"/>
                  <a:gd name="T6" fmla="*/ 5721 w 353"/>
                  <a:gd name="T7" fmla="*/ 1113 h 191"/>
                  <a:gd name="T8" fmla="*/ 6491 w 353"/>
                  <a:gd name="T9" fmla="*/ 1239 h 191"/>
                  <a:gd name="T10" fmla="*/ 7750 w 353"/>
                  <a:gd name="T11" fmla="*/ 1239 h 191"/>
                  <a:gd name="T12" fmla="*/ 9094 w 353"/>
                  <a:gd name="T13" fmla="*/ 1239 h 191"/>
                  <a:gd name="T14" fmla="*/ 9886 w 353"/>
                  <a:gd name="T15" fmla="*/ 1113 h 191"/>
                  <a:gd name="T16" fmla="*/ 10093 w 353"/>
                  <a:gd name="T17" fmla="*/ 782 h 191"/>
                  <a:gd name="T18" fmla="*/ 9094 w 353"/>
                  <a:gd name="T19" fmla="*/ 593 h 191"/>
                  <a:gd name="T20" fmla="*/ 7469 w 353"/>
                  <a:gd name="T21" fmla="*/ 541 h 191"/>
                  <a:gd name="T22" fmla="*/ 6121 w 353"/>
                  <a:gd name="T23" fmla="*/ 463 h 191"/>
                  <a:gd name="T24" fmla="*/ 5114 w 353"/>
                  <a:gd name="T25" fmla="*/ 639 h 191"/>
                  <a:gd name="T26" fmla="*/ 4542 w 353"/>
                  <a:gd name="T27" fmla="*/ 978 h 191"/>
                  <a:gd name="T28" fmla="*/ 4542 w 353"/>
                  <a:gd name="T29" fmla="*/ 1239 h 191"/>
                  <a:gd name="T30" fmla="*/ 5368 w 353"/>
                  <a:gd name="T31" fmla="*/ 1485 h 191"/>
                  <a:gd name="T32" fmla="*/ 6491 w 353"/>
                  <a:gd name="T33" fmla="*/ 1535 h 191"/>
                  <a:gd name="T34" fmla="*/ 7909 w 353"/>
                  <a:gd name="T35" fmla="*/ 1535 h 191"/>
                  <a:gd name="T36" fmla="*/ 9094 w 353"/>
                  <a:gd name="T37" fmla="*/ 1535 h 191"/>
                  <a:gd name="T38" fmla="*/ 10472 w 353"/>
                  <a:gd name="T39" fmla="*/ 1535 h 191"/>
                  <a:gd name="T40" fmla="*/ 11084 w 353"/>
                  <a:gd name="T41" fmla="*/ 1239 h 191"/>
                  <a:gd name="T42" fmla="*/ 11084 w 353"/>
                  <a:gd name="T43" fmla="*/ 925 h 191"/>
                  <a:gd name="T44" fmla="*/ 10318 w 353"/>
                  <a:gd name="T45" fmla="*/ 639 h 191"/>
                  <a:gd name="T46" fmla="*/ 9094 w 353"/>
                  <a:gd name="T47" fmla="*/ 593 h 191"/>
                  <a:gd name="T48" fmla="*/ 7750 w 353"/>
                  <a:gd name="T49" fmla="*/ 541 h 191"/>
                  <a:gd name="T50" fmla="*/ 6402 w 353"/>
                  <a:gd name="T51" fmla="*/ 358 h 191"/>
                  <a:gd name="T52" fmla="*/ 5114 w 353"/>
                  <a:gd name="T53" fmla="*/ 358 h 191"/>
                  <a:gd name="T54" fmla="*/ 4171 w 353"/>
                  <a:gd name="T55" fmla="*/ 508 h 191"/>
                  <a:gd name="T56" fmla="*/ 3758 w 353"/>
                  <a:gd name="T57" fmla="*/ 782 h 191"/>
                  <a:gd name="T58" fmla="*/ 3380 w 353"/>
                  <a:gd name="T59" fmla="*/ 1113 h 191"/>
                  <a:gd name="T60" fmla="*/ 3758 w 353"/>
                  <a:gd name="T61" fmla="*/ 1422 h 191"/>
                  <a:gd name="T62" fmla="*/ 4734 w 353"/>
                  <a:gd name="T63" fmla="*/ 1683 h 191"/>
                  <a:gd name="T64" fmla="*/ 6121 w 353"/>
                  <a:gd name="T65" fmla="*/ 1907 h 191"/>
                  <a:gd name="T66" fmla="*/ 7469 w 353"/>
                  <a:gd name="T67" fmla="*/ 1907 h 191"/>
                  <a:gd name="T68" fmla="*/ 8713 w 353"/>
                  <a:gd name="T69" fmla="*/ 1907 h 191"/>
                  <a:gd name="T70" fmla="*/ 10093 w 353"/>
                  <a:gd name="T71" fmla="*/ 1790 h 191"/>
                  <a:gd name="T72" fmla="*/ 10853 w 353"/>
                  <a:gd name="T73" fmla="*/ 1591 h 191"/>
                  <a:gd name="T74" fmla="*/ 11655 w 353"/>
                  <a:gd name="T75" fmla="*/ 1400 h 191"/>
                  <a:gd name="T76" fmla="*/ 12055 w 353"/>
                  <a:gd name="T77" fmla="*/ 1113 h 191"/>
                  <a:gd name="T78" fmla="*/ 11868 w 353"/>
                  <a:gd name="T79" fmla="*/ 782 h 191"/>
                  <a:gd name="T80" fmla="*/ 10694 w 353"/>
                  <a:gd name="T81" fmla="*/ 593 h 191"/>
                  <a:gd name="T82" fmla="*/ 9723 w 353"/>
                  <a:gd name="T83" fmla="*/ 431 h 191"/>
                  <a:gd name="T84" fmla="*/ 8713 w 353"/>
                  <a:gd name="T85" fmla="*/ 188 h 191"/>
                  <a:gd name="T86" fmla="*/ 7361 w 353"/>
                  <a:gd name="T87" fmla="*/ 0 h 191"/>
                  <a:gd name="T88" fmla="*/ 6121 w 353"/>
                  <a:gd name="T89" fmla="*/ 0 h 191"/>
                  <a:gd name="T90" fmla="*/ 4734 w 353"/>
                  <a:gd name="T91" fmla="*/ 7 h 191"/>
                  <a:gd name="T92" fmla="*/ 3758 w 353"/>
                  <a:gd name="T93" fmla="*/ 260 h 191"/>
                  <a:gd name="T94" fmla="*/ 3001 w 353"/>
                  <a:gd name="T95" fmla="*/ 508 h 191"/>
                  <a:gd name="T96" fmla="*/ 1998 w 353"/>
                  <a:gd name="T97" fmla="*/ 742 h 191"/>
                  <a:gd name="T98" fmla="*/ 1396 w 353"/>
                  <a:gd name="T99" fmla="*/ 978 h 191"/>
                  <a:gd name="T100" fmla="*/ 997 w 353"/>
                  <a:gd name="T101" fmla="*/ 1239 h 191"/>
                  <a:gd name="T102" fmla="*/ 396 w 353"/>
                  <a:gd name="T103" fmla="*/ 1591 h 191"/>
                  <a:gd name="T104" fmla="*/ 0 w 353"/>
                  <a:gd name="T105" fmla="*/ 1907 h 191"/>
                  <a:gd name="T106" fmla="*/ 0 w 353"/>
                  <a:gd name="T107" fmla="*/ 2190 h 191"/>
                  <a:gd name="T108" fmla="*/ 0 w 353"/>
                  <a:gd name="T109" fmla="*/ 2514 h 1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3" h="191">
                    <a:moveTo>
                      <a:pt x="225" y="46"/>
                    </a:moveTo>
                    <a:lnTo>
                      <a:pt x="231" y="60"/>
                    </a:lnTo>
                    <a:lnTo>
                      <a:pt x="214" y="53"/>
                    </a:lnTo>
                    <a:lnTo>
                      <a:pt x="196" y="49"/>
                    </a:lnTo>
                    <a:lnTo>
                      <a:pt x="179" y="49"/>
                    </a:lnTo>
                    <a:lnTo>
                      <a:pt x="167" y="60"/>
                    </a:lnTo>
                    <a:lnTo>
                      <a:pt x="167" y="74"/>
                    </a:lnTo>
                    <a:lnTo>
                      <a:pt x="167" y="84"/>
                    </a:lnTo>
                    <a:lnTo>
                      <a:pt x="167" y="95"/>
                    </a:lnTo>
                    <a:lnTo>
                      <a:pt x="190" y="95"/>
                    </a:lnTo>
                    <a:lnTo>
                      <a:pt x="208" y="95"/>
                    </a:lnTo>
                    <a:lnTo>
                      <a:pt x="225" y="95"/>
                    </a:lnTo>
                    <a:lnTo>
                      <a:pt x="248" y="95"/>
                    </a:lnTo>
                    <a:lnTo>
                      <a:pt x="265" y="95"/>
                    </a:lnTo>
                    <a:lnTo>
                      <a:pt x="283" y="95"/>
                    </a:lnTo>
                    <a:lnTo>
                      <a:pt x="289" y="84"/>
                    </a:lnTo>
                    <a:lnTo>
                      <a:pt x="294" y="70"/>
                    </a:lnTo>
                    <a:lnTo>
                      <a:pt x="294" y="60"/>
                    </a:lnTo>
                    <a:lnTo>
                      <a:pt x="283" y="49"/>
                    </a:lnTo>
                    <a:lnTo>
                      <a:pt x="265" y="46"/>
                    </a:lnTo>
                    <a:lnTo>
                      <a:pt x="242" y="46"/>
                    </a:lnTo>
                    <a:lnTo>
                      <a:pt x="219" y="42"/>
                    </a:lnTo>
                    <a:lnTo>
                      <a:pt x="196" y="35"/>
                    </a:lnTo>
                    <a:lnTo>
                      <a:pt x="179" y="35"/>
                    </a:lnTo>
                    <a:lnTo>
                      <a:pt x="162" y="39"/>
                    </a:lnTo>
                    <a:lnTo>
                      <a:pt x="150" y="49"/>
                    </a:lnTo>
                    <a:lnTo>
                      <a:pt x="138" y="60"/>
                    </a:lnTo>
                    <a:lnTo>
                      <a:pt x="133" y="74"/>
                    </a:lnTo>
                    <a:lnTo>
                      <a:pt x="133" y="84"/>
                    </a:lnTo>
                    <a:lnTo>
                      <a:pt x="133" y="95"/>
                    </a:lnTo>
                    <a:lnTo>
                      <a:pt x="150" y="102"/>
                    </a:lnTo>
                    <a:lnTo>
                      <a:pt x="156" y="113"/>
                    </a:lnTo>
                    <a:lnTo>
                      <a:pt x="173" y="116"/>
                    </a:lnTo>
                    <a:lnTo>
                      <a:pt x="190" y="116"/>
                    </a:lnTo>
                    <a:lnTo>
                      <a:pt x="208" y="116"/>
                    </a:lnTo>
                    <a:lnTo>
                      <a:pt x="231" y="116"/>
                    </a:lnTo>
                    <a:lnTo>
                      <a:pt x="248" y="116"/>
                    </a:lnTo>
                    <a:lnTo>
                      <a:pt x="265" y="116"/>
                    </a:lnTo>
                    <a:lnTo>
                      <a:pt x="289" y="116"/>
                    </a:lnTo>
                    <a:lnTo>
                      <a:pt x="306" y="116"/>
                    </a:lnTo>
                    <a:lnTo>
                      <a:pt x="317" y="106"/>
                    </a:lnTo>
                    <a:lnTo>
                      <a:pt x="323" y="95"/>
                    </a:lnTo>
                    <a:lnTo>
                      <a:pt x="323" y="84"/>
                    </a:lnTo>
                    <a:lnTo>
                      <a:pt x="323" y="70"/>
                    </a:lnTo>
                    <a:lnTo>
                      <a:pt x="323" y="60"/>
                    </a:lnTo>
                    <a:lnTo>
                      <a:pt x="300" y="49"/>
                    </a:lnTo>
                    <a:lnTo>
                      <a:pt x="283" y="49"/>
                    </a:lnTo>
                    <a:lnTo>
                      <a:pt x="265" y="46"/>
                    </a:lnTo>
                    <a:lnTo>
                      <a:pt x="242" y="46"/>
                    </a:lnTo>
                    <a:lnTo>
                      <a:pt x="225" y="42"/>
                    </a:lnTo>
                    <a:lnTo>
                      <a:pt x="208" y="35"/>
                    </a:lnTo>
                    <a:lnTo>
                      <a:pt x="185" y="28"/>
                    </a:lnTo>
                    <a:lnTo>
                      <a:pt x="167" y="28"/>
                    </a:lnTo>
                    <a:lnTo>
                      <a:pt x="150" y="28"/>
                    </a:lnTo>
                    <a:lnTo>
                      <a:pt x="127" y="28"/>
                    </a:lnTo>
                    <a:lnTo>
                      <a:pt x="121" y="39"/>
                    </a:lnTo>
                    <a:lnTo>
                      <a:pt x="115" y="49"/>
                    </a:lnTo>
                    <a:lnTo>
                      <a:pt x="110" y="60"/>
                    </a:lnTo>
                    <a:lnTo>
                      <a:pt x="98" y="74"/>
                    </a:lnTo>
                    <a:lnTo>
                      <a:pt x="98" y="84"/>
                    </a:lnTo>
                    <a:lnTo>
                      <a:pt x="98" y="95"/>
                    </a:lnTo>
                    <a:lnTo>
                      <a:pt x="110" y="109"/>
                    </a:lnTo>
                    <a:lnTo>
                      <a:pt x="121" y="120"/>
                    </a:lnTo>
                    <a:lnTo>
                      <a:pt x="138" y="127"/>
                    </a:lnTo>
                    <a:lnTo>
                      <a:pt x="162" y="137"/>
                    </a:lnTo>
                    <a:lnTo>
                      <a:pt x="179" y="144"/>
                    </a:lnTo>
                    <a:lnTo>
                      <a:pt x="196" y="144"/>
                    </a:lnTo>
                    <a:lnTo>
                      <a:pt x="219" y="144"/>
                    </a:lnTo>
                    <a:lnTo>
                      <a:pt x="237" y="144"/>
                    </a:lnTo>
                    <a:lnTo>
                      <a:pt x="254" y="144"/>
                    </a:lnTo>
                    <a:lnTo>
                      <a:pt x="277" y="144"/>
                    </a:lnTo>
                    <a:lnTo>
                      <a:pt x="294" y="137"/>
                    </a:lnTo>
                    <a:lnTo>
                      <a:pt x="312" y="130"/>
                    </a:lnTo>
                    <a:lnTo>
                      <a:pt x="317" y="120"/>
                    </a:lnTo>
                    <a:lnTo>
                      <a:pt x="335" y="116"/>
                    </a:lnTo>
                    <a:lnTo>
                      <a:pt x="340" y="106"/>
                    </a:lnTo>
                    <a:lnTo>
                      <a:pt x="346" y="95"/>
                    </a:lnTo>
                    <a:lnTo>
                      <a:pt x="352" y="84"/>
                    </a:lnTo>
                    <a:lnTo>
                      <a:pt x="352" y="70"/>
                    </a:lnTo>
                    <a:lnTo>
                      <a:pt x="346" y="60"/>
                    </a:lnTo>
                    <a:lnTo>
                      <a:pt x="329" y="53"/>
                    </a:lnTo>
                    <a:lnTo>
                      <a:pt x="312" y="46"/>
                    </a:lnTo>
                    <a:lnTo>
                      <a:pt x="294" y="42"/>
                    </a:lnTo>
                    <a:lnTo>
                      <a:pt x="283" y="32"/>
                    </a:lnTo>
                    <a:lnTo>
                      <a:pt x="265" y="25"/>
                    </a:lnTo>
                    <a:lnTo>
                      <a:pt x="254" y="14"/>
                    </a:lnTo>
                    <a:lnTo>
                      <a:pt x="237" y="7"/>
                    </a:lnTo>
                    <a:lnTo>
                      <a:pt x="214" y="0"/>
                    </a:lnTo>
                    <a:lnTo>
                      <a:pt x="196" y="0"/>
                    </a:lnTo>
                    <a:lnTo>
                      <a:pt x="179" y="0"/>
                    </a:lnTo>
                    <a:lnTo>
                      <a:pt x="156" y="4"/>
                    </a:lnTo>
                    <a:lnTo>
                      <a:pt x="138" y="7"/>
                    </a:lnTo>
                    <a:lnTo>
                      <a:pt x="121" y="11"/>
                    </a:lnTo>
                    <a:lnTo>
                      <a:pt x="110" y="21"/>
                    </a:lnTo>
                    <a:lnTo>
                      <a:pt x="92" y="28"/>
                    </a:lnTo>
                    <a:lnTo>
                      <a:pt x="87" y="39"/>
                    </a:lnTo>
                    <a:lnTo>
                      <a:pt x="69" y="42"/>
                    </a:lnTo>
                    <a:lnTo>
                      <a:pt x="58" y="56"/>
                    </a:lnTo>
                    <a:lnTo>
                      <a:pt x="40" y="63"/>
                    </a:lnTo>
                    <a:lnTo>
                      <a:pt x="40" y="74"/>
                    </a:lnTo>
                    <a:lnTo>
                      <a:pt x="35" y="84"/>
                    </a:lnTo>
                    <a:lnTo>
                      <a:pt x="29" y="95"/>
                    </a:lnTo>
                    <a:lnTo>
                      <a:pt x="23" y="109"/>
                    </a:lnTo>
                    <a:lnTo>
                      <a:pt x="12" y="120"/>
                    </a:lnTo>
                    <a:lnTo>
                      <a:pt x="6" y="130"/>
                    </a:lnTo>
                    <a:lnTo>
                      <a:pt x="0" y="144"/>
                    </a:lnTo>
                    <a:lnTo>
                      <a:pt x="0" y="155"/>
                    </a:lnTo>
                    <a:lnTo>
                      <a:pt x="0" y="165"/>
                    </a:lnTo>
                    <a:lnTo>
                      <a:pt x="0" y="179"/>
                    </a:lnTo>
                    <a:lnTo>
                      <a:pt x="0" y="190"/>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738" name="Freeform 36">
                <a:extLst>
                  <a:ext uri="{FF2B5EF4-FFF2-40B4-BE49-F238E27FC236}">
                    <a16:creationId xmlns:a16="http://schemas.microsoft.com/office/drawing/2014/main" id="{2BA6C489-60B4-4932-8A10-8051CC38C68E}"/>
                  </a:ext>
                </a:extLst>
              </p:cNvPr>
              <p:cNvSpPr>
                <a:spLocks/>
              </p:cNvSpPr>
              <p:nvPr/>
            </p:nvSpPr>
            <p:spPr bwMode="auto">
              <a:xfrm>
                <a:off x="2880" y="816"/>
                <a:ext cx="339" cy="202"/>
              </a:xfrm>
              <a:custGeom>
                <a:avLst/>
                <a:gdLst>
                  <a:gd name="T0" fmla="*/ 7242 w 318"/>
                  <a:gd name="T1" fmla="*/ 910 h 192"/>
                  <a:gd name="T2" fmla="*/ 5992 w 318"/>
                  <a:gd name="T3" fmla="*/ 1014 h 192"/>
                  <a:gd name="T4" fmla="*/ 5839 w 318"/>
                  <a:gd name="T5" fmla="*/ 1376 h 192"/>
                  <a:gd name="T6" fmla="*/ 7083 w 318"/>
                  <a:gd name="T7" fmla="*/ 1448 h 192"/>
                  <a:gd name="T8" fmla="*/ 8540 w 318"/>
                  <a:gd name="T9" fmla="*/ 1448 h 192"/>
                  <a:gd name="T10" fmla="*/ 8916 w 318"/>
                  <a:gd name="T11" fmla="*/ 1092 h 192"/>
                  <a:gd name="T12" fmla="*/ 8263 w 318"/>
                  <a:gd name="T13" fmla="*/ 787 h 192"/>
                  <a:gd name="T14" fmla="*/ 7242 w 318"/>
                  <a:gd name="T15" fmla="*/ 594 h 192"/>
                  <a:gd name="T16" fmla="*/ 5992 w 318"/>
                  <a:gd name="T17" fmla="*/ 594 h 192"/>
                  <a:gd name="T18" fmla="*/ 4946 w 318"/>
                  <a:gd name="T19" fmla="*/ 910 h 192"/>
                  <a:gd name="T20" fmla="*/ 4820 w 318"/>
                  <a:gd name="T21" fmla="*/ 1338 h 192"/>
                  <a:gd name="T22" fmla="*/ 4946 w 318"/>
                  <a:gd name="T23" fmla="*/ 1685 h 192"/>
                  <a:gd name="T24" fmla="*/ 6398 w 318"/>
                  <a:gd name="T25" fmla="*/ 1760 h 192"/>
                  <a:gd name="T26" fmla="*/ 7625 w 318"/>
                  <a:gd name="T27" fmla="*/ 1827 h 192"/>
                  <a:gd name="T28" fmla="*/ 9149 w 318"/>
                  <a:gd name="T29" fmla="*/ 1827 h 192"/>
                  <a:gd name="T30" fmla="*/ 9970 w 318"/>
                  <a:gd name="T31" fmla="*/ 1511 h 192"/>
                  <a:gd name="T32" fmla="*/ 10145 w 318"/>
                  <a:gd name="T33" fmla="*/ 1092 h 192"/>
                  <a:gd name="T34" fmla="*/ 10145 w 318"/>
                  <a:gd name="T35" fmla="*/ 658 h 192"/>
                  <a:gd name="T36" fmla="*/ 8666 w 318"/>
                  <a:gd name="T37" fmla="*/ 485 h 192"/>
                  <a:gd name="T38" fmla="*/ 7242 w 318"/>
                  <a:gd name="T39" fmla="*/ 290 h 192"/>
                  <a:gd name="T40" fmla="*/ 5992 w 318"/>
                  <a:gd name="T41" fmla="*/ 290 h 192"/>
                  <a:gd name="T42" fmla="*/ 4820 w 318"/>
                  <a:gd name="T43" fmla="*/ 485 h 192"/>
                  <a:gd name="T44" fmla="*/ 4199 w 318"/>
                  <a:gd name="T45" fmla="*/ 910 h 192"/>
                  <a:gd name="T46" fmla="*/ 3978 w 318"/>
                  <a:gd name="T47" fmla="*/ 1338 h 192"/>
                  <a:gd name="T48" fmla="*/ 3978 w 318"/>
                  <a:gd name="T49" fmla="*/ 1685 h 192"/>
                  <a:gd name="T50" fmla="*/ 4946 w 318"/>
                  <a:gd name="T51" fmla="*/ 1938 h 192"/>
                  <a:gd name="T52" fmla="*/ 6398 w 318"/>
                  <a:gd name="T53" fmla="*/ 2049 h 192"/>
                  <a:gd name="T54" fmla="*/ 7625 w 318"/>
                  <a:gd name="T55" fmla="*/ 2049 h 192"/>
                  <a:gd name="T56" fmla="*/ 8916 w 318"/>
                  <a:gd name="T57" fmla="*/ 2013 h 192"/>
                  <a:gd name="T58" fmla="*/ 10145 w 318"/>
                  <a:gd name="T59" fmla="*/ 1827 h 192"/>
                  <a:gd name="T60" fmla="*/ 10611 w 318"/>
                  <a:gd name="T61" fmla="*/ 1448 h 192"/>
                  <a:gd name="T62" fmla="*/ 11377 w 318"/>
                  <a:gd name="T63" fmla="*/ 1014 h 192"/>
                  <a:gd name="T64" fmla="*/ 10959 w 318"/>
                  <a:gd name="T65" fmla="*/ 594 h 192"/>
                  <a:gd name="T66" fmla="*/ 9524 w 318"/>
                  <a:gd name="T67" fmla="*/ 237 h 192"/>
                  <a:gd name="T68" fmla="*/ 8263 w 318"/>
                  <a:gd name="T69" fmla="*/ 7 h 192"/>
                  <a:gd name="T70" fmla="*/ 7083 w 318"/>
                  <a:gd name="T71" fmla="*/ 0 h 192"/>
                  <a:gd name="T72" fmla="*/ 5598 w 318"/>
                  <a:gd name="T73" fmla="*/ 0 h 192"/>
                  <a:gd name="T74" fmla="*/ 4353 w 318"/>
                  <a:gd name="T75" fmla="*/ 4 h 192"/>
                  <a:gd name="T76" fmla="*/ 3288 w 318"/>
                  <a:gd name="T77" fmla="*/ 416 h 192"/>
                  <a:gd name="T78" fmla="*/ 2534 w 318"/>
                  <a:gd name="T79" fmla="*/ 711 h 192"/>
                  <a:gd name="T80" fmla="*/ 1431 w 318"/>
                  <a:gd name="T81" fmla="*/ 1092 h 192"/>
                  <a:gd name="T82" fmla="*/ 1038 w 318"/>
                  <a:gd name="T83" fmla="*/ 1448 h 192"/>
                  <a:gd name="T84" fmla="*/ 423 w 318"/>
                  <a:gd name="T85" fmla="*/ 1908 h 192"/>
                  <a:gd name="T86" fmla="*/ 6 w 318"/>
                  <a:gd name="T87" fmla="*/ 2254 h 192"/>
                  <a:gd name="T88" fmla="*/ 0 w 318"/>
                  <a:gd name="T89" fmla="*/ 2661 h 192"/>
                  <a:gd name="T90" fmla="*/ 0 w 318"/>
                  <a:gd name="T91" fmla="*/ 3076 h 1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8" h="192">
                    <a:moveTo>
                      <a:pt x="231" y="42"/>
                    </a:moveTo>
                    <a:lnTo>
                      <a:pt x="202" y="53"/>
                    </a:lnTo>
                    <a:lnTo>
                      <a:pt x="184" y="53"/>
                    </a:lnTo>
                    <a:lnTo>
                      <a:pt x="167" y="60"/>
                    </a:lnTo>
                    <a:lnTo>
                      <a:pt x="167" y="71"/>
                    </a:lnTo>
                    <a:lnTo>
                      <a:pt x="161" y="81"/>
                    </a:lnTo>
                    <a:lnTo>
                      <a:pt x="179" y="85"/>
                    </a:lnTo>
                    <a:lnTo>
                      <a:pt x="196" y="85"/>
                    </a:lnTo>
                    <a:lnTo>
                      <a:pt x="213" y="85"/>
                    </a:lnTo>
                    <a:lnTo>
                      <a:pt x="236" y="85"/>
                    </a:lnTo>
                    <a:lnTo>
                      <a:pt x="236" y="74"/>
                    </a:lnTo>
                    <a:lnTo>
                      <a:pt x="248" y="64"/>
                    </a:lnTo>
                    <a:lnTo>
                      <a:pt x="248" y="53"/>
                    </a:lnTo>
                    <a:lnTo>
                      <a:pt x="231" y="46"/>
                    </a:lnTo>
                    <a:lnTo>
                      <a:pt x="219" y="35"/>
                    </a:lnTo>
                    <a:lnTo>
                      <a:pt x="202" y="35"/>
                    </a:lnTo>
                    <a:lnTo>
                      <a:pt x="184" y="35"/>
                    </a:lnTo>
                    <a:lnTo>
                      <a:pt x="167" y="35"/>
                    </a:lnTo>
                    <a:lnTo>
                      <a:pt x="144" y="42"/>
                    </a:lnTo>
                    <a:lnTo>
                      <a:pt x="138" y="53"/>
                    </a:lnTo>
                    <a:lnTo>
                      <a:pt x="138" y="64"/>
                    </a:lnTo>
                    <a:lnTo>
                      <a:pt x="133" y="78"/>
                    </a:lnTo>
                    <a:lnTo>
                      <a:pt x="133" y="88"/>
                    </a:lnTo>
                    <a:lnTo>
                      <a:pt x="138" y="99"/>
                    </a:lnTo>
                    <a:lnTo>
                      <a:pt x="156" y="103"/>
                    </a:lnTo>
                    <a:lnTo>
                      <a:pt x="179" y="103"/>
                    </a:lnTo>
                    <a:lnTo>
                      <a:pt x="196" y="106"/>
                    </a:lnTo>
                    <a:lnTo>
                      <a:pt x="213" y="106"/>
                    </a:lnTo>
                    <a:lnTo>
                      <a:pt x="236" y="106"/>
                    </a:lnTo>
                    <a:lnTo>
                      <a:pt x="254" y="106"/>
                    </a:lnTo>
                    <a:lnTo>
                      <a:pt x="271" y="99"/>
                    </a:lnTo>
                    <a:lnTo>
                      <a:pt x="277" y="88"/>
                    </a:lnTo>
                    <a:lnTo>
                      <a:pt x="277" y="74"/>
                    </a:lnTo>
                    <a:lnTo>
                      <a:pt x="282" y="64"/>
                    </a:lnTo>
                    <a:lnTo>
                      <a:pt x="282" y="53"/>
                    </a:lnTo>
                    <a:lnTo>
                      <a:pt x="282" y="39"/>
                    </a:lnTo>
                    <a:lnTo>
                      <a:pt x="259" y="32"/>
                    </a:lnTo>
                    <a:lnTo>
                      <a:pt x="242" y="28"/>
                    </a:lnTo>
                    <a:lnTo>
                      <a:pt x="225" y="21"/>
                    </a:lnTo>
                    <a:lnTo>
                      <a:pt x="202" y="18"/>
                    </a:lnTo>
                    <a:lnTo>
                      <a:pt x="184" y="18"/>
                    </a:lnTo>
                    <a:lnTo>
                      <a:pt x="167" y="18"/>
                    </a:lnTo>
                    <a:lnTo>
                      <a:pt x="144" y="18"/>
                    </a:lnTo>
                    <a:lnTo>
                      <a:pt x="133" y="28"/>
                    </a:lnTo>
                    <a:lnTo>
                      <a:pt x="127" y="42"/>
                    </a:lnTo>
                    <a:lnTo>
                      <a:pt x="115" y="53"/>
                    </a:lnTo>
                    <a:lnTo>
                      <a:pt x="115" y="64"/>
                    </a:lnTo>
                    <a:lnTo>
                      <a:pt x="110" y="78"/>
                    </a:lnTo>
                    <a:lnTo>
                      <a:pt x="110" y="88"/>
                    </a:lnTo>
                    <a:lnTo>
                      <a:pt x="110" y="99"/>
                    </a:lnTo>
                    <a:lnTo>
                      <a:pt x="127" y="103"/>
                    </a:lnTo>
                    <a:lnTo>
                      <a:pt x="138" y="113"/>
                    </a:lnTo>
                    <a:lnTo>
                      <a:pt x="156" y="117"/>
                    </a:lnTo>
                    <a:lnTo>
                      <a:pt x="179" y="120"/>
                    </a:lnTo>
                    <a:lnTo>
                      <a:pt x="196" y="120"/>
                    </a:lnTo>
                    <a:lnTo>
                      <a:pt x="213" y="120"/>
                    </a:lnTo>
                    <a:lnTo>
                      <a:pt x="231" y="120"/>
                    </a:lnTo>
                    <a:lnTo>
                      <a:pt x="248" y="117"/>
                    </a:lnTo>
                    <a:lnTo>
                      <a:pt x="265" y="117"/>
                    </a:lnTo>
                    <a:lnTo>
                      <a:pt x="282" y="106"/>
                    </a:lnTo>
                    <a:lnTo>
                      <a:pt x="282" y="96"/>
                    </a:lnTo>
                    <a:lnTo>
                      <a:pt x="294" y="85"/>
                    </a:lnTo>
                    <a:lnTo>
                      <a:pt x="305" y="71"/>
                    </a:lnTo>
                    <a:lnTo>
                      <a:pt x="317" y="60"/>
                    </a:lnTo>
                    <a:lnTo>
                      <a:pt x="317" y="50"/>
                    </a:lnTo>
                    <a:lnTo>
                      <a:pt x="305" y="35"/>
                    </a:lnTo>
                    <a:lnTo>
                      <a:pt x="282" y="25"/>
                    </a:lnTo>
                    <a:lnTo>
                      <a:pt x="265" y="14"/>
                    </a:lnTo>
                    <a:lnTo>
                      <a:pt x="248" y="7"/>
                    </a:lnTo>
                    <a:lnTo>
                      <a:pt x="231" y="7"/>
                    </a:lnTo>
                    <a:lnTo>
                      <a:pt x="213" y="0"/>
                    </a:lnTo>
                    <a:lnTo>
                      <a:pt x="196" y="0"/>
                    </a:lnTo>
                    <a:lnTo>
                      <a:pt x="179" y="0"/>
                    </a:lnTo>
                    <a:lnTo>
                      <a:pt x="156" y="0"/>
                    </a:lnTo>
                    <a:lnTo>
                      <a:pt x="138" y="4"/>
                    </a:lnTo>
                    <a:lnTo>
                      <a:pt x="121" y="4"/>
                    </a:lnTo>
                    <a:lnTo>
                      <a:pt x="98" y="14"/>
                    </a:lnTo>
                    <a:lnTo>
                      <a:pt x="92" y="25"/>
                    </a:lnTo>
                    <a:lnTo>
                      <a:pt x="86" y="39"/>
                    </a:lnTo>
                    <a:lnTo>
                      <a:pt x="69" y="42"/>
                    </a:lnTo>
                    <a:lnTo>
                      <a:pt x="63" y="57"/>
                    </a:lnTo>
                    <a:lnTo>
                      <a:pt x="40" y="64"/>
                    </a:lnTo>
                    <a:lnTo>
                      <a:pt x="40" y="74"/>
                    </a:lnTo>
                    <a:lnTo>
                      <a:pt x="29" y="85"/>
                    </a:lnTo>
                    <a:lnTo>
                      <a:pt x="23" y="96"/>
                    </a:lnTo>
                    <a:lnTo>
                      <a:pt x="12" y="110"/>
                    </a:lnTo>
                    <a:lnTo>
                      <a:pt x="6" y="120"/>
                    </a:lnTo>
                    <a:lnTo>
                      <a:pt x="6" y="131"/>
                    </a:lnTo>
                    <a:lnTo>
                      <a:pt x="0" y="145"/>
                    </a:lnTo>
                    <a:lnTo>
                      <a:pt x="0" y="156"/>
                    </a:lnTo>
                    <a:lnTo>
                      <a:pt x="0" y="166"/>
                    </a:lnTo>
                    <a:lnTo>
                      <a:pt x="0" y="180"/>
                    </a:lnTo>
                    <a:lnTo>
                      <a:pt x="0" y="191"/>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739" name="Freeform 37">
                <a:extLst>
                  <a:ext uri="{FF2B5EF4-FFF2-40B4-BE49-F238E27FC236}">
                    <a16:creationId xmlns:a16="http://schemas.microsoft.com/office/drawing/2014/main" id="{08F8BE79-903E-45CA-A7F2-CEC26B4E73F7}"/>
                  </a:ext>
                </a:extLst>
              </p:cNvPr>
              <p:cNvSpPr>
                <a:spLocks/>
              </p:cNvSpPr>
              <p:nvPr/>
            </p:nvSpPr>
            <p:spPr bwMode="auto">
              <a:xfrm>
                <a:off x="4080" y="816"/>
                <a:ext cx="376" cy="200"/>
              </a:xfrm>
              <a:custGeom>
                <a:avLst/>
                <a:gdLst>
                  <a:gd name="T0" fmla="*/ 7909 w 353"/>
                  <a:gd name="T1" fmla="*/ 782 h 191"/>
                  <a:gd name="T2" fmla="*/ 6769 w 353"/>
                  <a:gd name="T3" fmla="*/ 639 h 191"/>
                  <a:gd name="T4" fmla="*/ 5721 w 353"/>
                  <a:gd name="T5" fmla="*/ 782 h 191"/>
                  <a:gd name="T6" fmla="*/ 5721 w 353"/>
                  <a:gd name="T7" fmla="*/ 1113 h 191"/>
                  <a:gd name="T8" fmla="*/ 6491 w 353"/>
                  <a:gd name="T9" fmla="*/ 1239 h 191"/>
                  <a:gd name="T10" fmla="*/ 7750 w 353"/>
                  <a:gd name="T11" fmla="*/ 1239 h 191"/>
                  <a:gd name="T12" fmla="*/ 9094 w 353"/>
                  <a:gd name="T13" fmla="*/ 1239 h 191"/>
                  <a:gd name="T14" fmla="*/ 9886 w 353"/>
                  <a:gd name="T15" fmla="*/ 1113 h 191"/>
                  <a:gd name="T16" fmla="*/ 10093 w 353"/>
                  <a:gd name="T17" fmla="*/ 782 h 191"/>
                  <a:gd name="T18" fmla="*/ 9094 w 353"/>
                  <a:gd name="T19" fmla="*/ 593 h 191"/>
                  <a:gd name="T20" fmla="*/ 7469 w 353"/>
                  <a:gd name="T21" fmla="*/ 541 h 191"/>
                  <a:gd name="T22" fmla="*/ 6121 w 353"/>
                  <a:gd name="T23" fmla="*/ 463 h 191"/>
                  <a:gd name="T24" fmla="*/ 5114 w 353"/>
                  <a:gd name="T25" fmla="*/ 639 h 191"/>
                  <a:gd name="T26" fmla="*/ 4542 w 353"/>
                  <a:gd name="T27" fmla="*/ 978 h 191"/>
                  <a:gd name="T28" fmla="*/ 4542 w 353"/>
                  <a:gd name="T29" fmla="*/ 1239 h 191"/>
                  <a:gd name="T30" fmla="*/ 5368 w 353"/>
                  <a:gd name="T31" fmla="*/ 1485 h 191"/>
                  <a:gd name="T32" fmla="*/ 6491 w 353"/>
                  <a:gd name="T33" fmla="*/ 1535 h 191"/>
                  <a:gd name="T34" fmla="*/ 7909 w 353"/>
                  <a:gd name="T35" fmla="*/ 1535 h 191"/>
                  <a:gd name="T36" fmla="*/ 9094 w 353"/>
                  <a:gd name="T37" fmla="*/ 1535 h 191"/>
                  <a:gd name="T38" fmla="*/ 10472 w 353"/>
                  <a:gd name="T39" fmla="*/ 1535 h 191"/>
                  <a:gd name="T40" fmla="*/ 11084 w 353"/>
                  <a:gd name="T41" fmla="*/ 1239 h 191"/>
                  <a:gd name="T42" fmla="*/ 11084 w 353"/>
                  <a:gd name="T43" fmla="*/ 925 h 191"/>
                  <a:gd name="T44" fmla="*/ 10318 w 353"/>
                  <a:gd name="T45" fmla="*/ 639 h 191"/>
                  <a:gd name="T46" fmla="*/ 9094 w 353"/>
                  <a:gd name="T47" fmla="*/ 593 h 191"/>
                  <a:gd name="T48" fmla="*/ 7750 w 353"/>
                  <a:gd name="T49" fmla="*/ 541 h 191"/>
                  <a:gd name="T50" fmla="*/ 6402 w 353"/>
                  <a:gd name="T51" fmla="*/ 358 h 191"/>
                  <a:gd name="T52" fmla="*/ 5114 w 353"/>
                  <a:gd name="T53" fmla="*/ 358 h 191"/>
                  <a:gd name="T54" fmla="*/ 4171 w 353"/>
                  <a:gd name="T55" fmla="*/ 508 h 191"/>
                  <a:gd name="T56" fmla="*/ 3758 w 353"/>
                  <a:gd name="T57" fmla="*/ 782 h 191"/>
                  <a:gd name="T58" fmla="*/ 3380 w 353"/>
                  <a:gd name="T59" fmla="*/ 1113 h 191"/>
                  <a:gd name="T60" fmla="*/ 3758 w 353"/>
                  <a:gd name="T61" fmla="*/ 1422 h 191"/>
                  <a:gd name="T62" fmla="*/ 4734 w 353"/>
                  <a:gd name="T63" fmla="*/ 1683 h 191"/>
                  <a:gd name="T64" fmla="*/ 6121 w 353"/>
                  <a:gd name="T65" fmla="*/ 1907 h 191"/>
                  <a:gd name="T66" fmla="*/ 7469 w 353"/>
                  <a:gd name="T67" fmla="*/ 1907 h 191"/>
                  <a:gd name="T68" fmla="*/ 8713 w 353"/>
                  <a:gd name="T69" fmla="*/ 1907 h 191"/>
                  <a:gd name="T70" fmla="*/ 10093 w 353"/>
                  <a:gd name="T71" fmla="*/ 1790 h 191"/>
                  <a:gd name="T72" fmla="*/ 10853 w 353"/>
                  <a:gd name="T73" fmla="*/ 1591 h 191"/>
                  <a:gd name="T74" fmla="*/ 11655 w 353"/>
                  <a:gd name="T75" fmla="*/ 1400 h 191"/>
                  <a:gd name="T76" fmla="*/ 12055 w 353"/>
                  <a:gd name="T77" fmla="*/ 1113 h 191"/>
                  <a:gd name="T78" fmla="*/ 11868 w 353"/>
                  <a:gd name="T79" fmla="*/ 782 h 191"/>
                  <a:gd name="T80" fmla="*/ 10694 w 353"/>
                  <a:gd name="T81" fmla="*/ 593 h 191"/>
                  <a:gd name="T82" fmla="*/ 9723 w 353"/>
                  <a:gd name="T83" fmla="*/ 431 h 191"/>
                  <a:gd name="T84" fmla="*/ 8713 w 353"/>
                  <a:gd name="T85" fmla="*/ 188 h 191"/>
                  <a:gd name="T86" fmla="*/ 7361 w 353"/>
                  <a:gd name="T87" fmla="*/ 0 h 191"/>
                  <a:gd name="T88" fmla="*/ 6121 w 353"/>
                  <a:gd name="T89" fmla="*/ 0 h 191"/>
                  <a:gd name="T90" fmla="*/ 4734 w 353"/>
                  <a:gd name="T91" fmla="*/ 7 h 191"/>
                  <a:gd name="T92" fmla="*/ 3758 w 353"/>
                  <a:gd name="T93" fmla="*/ 260 h 191"/>
                  <a:gd name="T94" fmla="*/ 3001 w 353"/>
                  <a:gd name="T95" fmla="*/ 508 h 191"/>
                  <a:gd name="T96" fmla="*/ 1998 w 353"/>
                  <a:gd name="T97" fmla="*/ 742 h 191"/>
                  <a:gd name="T98" fmla="*/ 1396 w 353"/>
                  <a:gd name="T99" fmla="*/ 978 h 191"/>
                  <a:gd name="T100" fmla="*/ 997 w 353"/>
                  <a:gd name="T101" fmla="*/ 1239 h 191"/>
                  <a:gd name="T102" fmla="*/ 396 w 353"/>
                  <a:gd name="T103" fmla="*/ 1591 h 191"/>
                  <a:gd name="T104" fmla="*/ 0 w 353"/>
                  <a:gd name="T105" fmla="*/ 1907 h 191"/>
                  <a:gd name="T106" fmla="*/ 0 w 353"/>
                  <a:gd name="T107" fmla="*/ 2190 h 191"/>
                  <a:gd name="T108" fmla="*/ 0 w 353"/>
                  <a:gd name="T109" fmla="*/ 2514 h 1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3" h="191">
                    <a:moveTo>
                      <a:pt x="225" y="46"/>
                    </a:moveTo>
                    <a:lnTo>
                      <a:pt x="231" y="60"/>
                    </a:lnTo>
                    <a:lnTo>
                      <a:pt x="214" y="53"/>
                    </a:lnTo>
                    <a:lnTo>
                      <a:pt x="196" y="49"/>
                    </a:lnTo>
                    <a:lnTo>
                      <a:pt x="179" y="49"/>
                    </a:lnTo>
                    <a:lnTo>
                      <a:pt x="167" y="60"/>
                    </a:lnTo>
                    <a:lnTo>
                      <a:pt x="167" y="74"/>
                    </a:lnTo>
                    <a:lnTo>
                      <a:pt x="167" y="84"/>
                    </a:lnTo>
                    <a:lnTo>
                      <a:pt x="167" y="95"/>
                    </a:lnTo>
                    <a:lnTo>
                      <a:pt x="190" y="95"/>
                    </a:lnTo>
                    <a:lnTo>
                      <a:pt x="208" y="95"/>
                    </a:lnTo>
                    <a:lnTo>
                      <a:pt x="225" y="95"/>
                    </a:lnTo>
                    <a:lnTo>
                      <a:pt x="248" y="95"/>
                    </a:lnTo>
                    <a:lnTo>
                      <a:pt x="265" y="95"/>
                    </a:lnTo>
                    <a:lnTo>
                      <a:pt x="283" y="95"/>
                    </a:lnTo>
                    <a:lnTo>
                      <a:pt x="289" y="84"/>
                    </a:lnTo>
                    <a:lnTo>
                      <a:pt x="294" y="70"/>
                    </a:lnTo>
                    <a:lnTo>
                      <a:pt x="294" y="60"/>
                    </a:lnTo>
                    <a:lnTo>
                      <a:pt x="283" y="49"/>
                    </a:lnTo>
                    <a:lnTo>
                      <a:pt x="265" y="46"/>
                    </a:lnTo>
                    <a:lnTo>
                      <a:pt x="242" y="46"/>
                    </a:lnTo>
                    <a:lnTo>
                      <a:pt x="219" y="42"/>
                    </a:lnTo>
                    <a:lnTo>
                      <a:pt x="196" y="35"/>
                    </a:lnTo>
                    <a:lnTo>
                      <a:pt x="179" y="35"/>
                    </a:lnTo>
                    <a:lnTo>
                      <a:pt x="162" y="39"/>
                    </a:lnTo>
                    <a:lnTo>
                      <a:pt x="150" y="49"/>
                    </a:lnTo>
                    <a:lnTo>
                      <a:pt x="138" y="60"/>
                    </a:lnTo>
                    <a:lnTo>
                      <a:pt x="133" y="74"/>
                    </a:lnTo>
                    <a:lnTo>
                      <a:pt x="133" y="84"/>
                    </a:lnTo>
                    <a:lnTo>
                      <a:pt x="133" y="95"/>
                    </a:lnTo>
                    <a:lnTo>
                      <a:pt x="150" y="102"/>
                    </a:lnTo>
                    <a:lnTo>
                      <a:pt x="156" y="113"/>
                    </a:lnTo>
                    <a:lnTo>
                      <a:pt x="173" y="116"/>
                    </a:lnTo>
                    <a:lnTo>
                      <a:pt x="190" y="116"/>
                    </a:lnTo>
                    <a:lnTo>
                      <a:pt x="208" y="116"/>
                    </a:lnTo>
                    <a:lnTo>
                      <a:pt x="231" y="116"/>
                    </a:lnTo>
                    <a:lnTo>
                      <a:pt x="248" y="116"/>
                    </a:lnTo>
                    <a:lnTo>
                      <a:pt x="265" y="116"/>
                    </a:lnTo>
                    <a:lnTo>
                      <a:pt x="289" y="116"/>
                    </a:lnTo>
                    <a:lnTo>
                      <a:pt x="306" y="116"/>
                    </a:lnTo>
                    <a:lnTo>
                      <a:pt x="317" y="106"/>
                    </a:lnTo>
                    <a:lnTo>
                      <a:pt x="323" y="95"/>
                    </a:lnTo>
                    <a:lnTo>
                      <a:pt x="323" y="84"/>
                    </a:lnTo>
                    <a:lnTo>
                      <a:pt x="323" y="70"/>
                    </a:lnTo>
                    <a:lnTo>
                      <a:pt x="323" y="60"/>
                    </a:lnTo>
                    <a:lnTo>
                      <a:pt x="300" y="49"/>
                    </a:lnTo>
                    <a:lnTo>
                      <a:pt x="283" y="49"/>
                    </a:lnTo>
                    <a:lnTo>
                      <a:pt x="265" y="46"/>
                    </a:lnTo>
                    <a:lnTo>
                      <a:pt x="242" y="46"/>
                    </a:lnTo>
                    <a:lnTo>
                      <a:pt x="225" y="42"/>
                    </a:lnTo>
                    <a:lnTo>
                      <a:pt x="208" y="35"/>
                    </a:lnTo>
                    <a:lnTo>
                      <a:pt x="185" y="28"/>
                    </a:lnTo>
                    <a:lnTo>
                      <a:pt x="167" y="28"/>
                    </a:lnTo>
                    <a:lnTo>
                      <a:pt x="150" y="28"/>
                    </a:lnTo>
                    <a:lnTo>
                      <a:pt x="127" y="28"/>
                    </a:lnTo>
                    <a:lnTo>
                      <a:pt x="121" y="39"/>
                    </a:lnTo>
                    <a:lnTo>
                      <a:pt x="115" y="49"/>
                    </a:lnTo>
                    <a:lnTo>
                      <a:pt x="110" y="60"/>
                    </a:lnTo>
                    <a:lnTo>
                      <a:pt x="98" y="74"/>
                    </a:lnTo>
                    <a:lnTo>
                      <a:pt x="98" y="84"/>
                    </a:lnTo>
                    <a:lnTo>
                      <a:pt x="98" y="95"/>
                    </a:lnTo>
                    <a:lnTo>
                      <a:pt x="110" y="109"/>
                    </a:lnTo>
                    <a:lnTo>
                      <a:pt x="121" y="120"/>
                    </a:lnTo>
                    <a:lnTo>
                      <a:pt x="138" y="127"/>
                    </a:lnTo>
                    <a:lnTo>
                      <a:pt x="162" y="137"/>
                    </a:lnTo>
                    <a:lnTo>
                      <a:pt x="179" y="144"/>
                    </a:lnTo>
                    <a:lnTo>
                      <a:pt x="196" y="144"/>
                    </a:lnTo>
                    <a:lnTo>
                      <a:pt x="219" y="144"/>
                    </a:lnTo>
                    <a:lnTo>
                      <a:pt x="237" y="144"/>
                    </a:lnTo>
                    <a:lnTo>
                      <a:pt x="254" y="144"/>
                    </a:lnTo>
                    <a:lnTo>
                      <a:pt x="277" y="144"/>
                    </a:lnTo>
                    <a:lnTo>
                      <a:pt x="294" y="137"/>
                    </a:lnTo>
                    <a:lnTo>
                      <a:pt x="312" y="130"/>
                    </a:lnTo>
                    <a:lnTo>
                      <a:pt x="317" y="120"/>
                    </a:lnTo>
                    <a:lnTo>
                      <a:pt x="335" y="116"/>
                    </a:lnTo>
                    <a:lnTo>
                      <a:pt x="340" y="106"/>
                    </a:lnTo>
                    <a:lnTo>
                      <a:pt x="346" y="95"/>
                    </a:lnTo>
                    <a:lnTo>
                      <a:pt x="352" y="84"/>
                    </a:lnTo>
                    <a:lnTo>
                      <a:pt x="352" y="70"/>
                    </a:lnTo>
                    <a:lnTo>
                      <a:pt x="346" y="60"/>
                    </a:lnTo>
                    <a:lnTo>
                      <a:pt x="329" y="53"/>
                    </a:lnTo>
                    <a:lnTo>
                      <a:pt x="312" y="46"/>
                    </a:lnTo>
                    <a:lnTo>
                      <a:pt x="294" y="42"/>
                    </a:lnTo>
                    <a:lnTo>
                      <a:pt x="283" y="32"/>
                    </a:lnTo>
                    <a:lnTo>
                      <a:pt x="265" y="25"/>
                    </a:lnTo>
                    <a:lnTo>
                      <a:pt x="254" y="14"/>
                    </a:lnTo>
                    <a:lnTo>
                      <a:pt x="237" y="7"/>
                    </a:lnTo>
                    <a:lnTo>
                      <a:pt x="214" y="0"/>
                    </a:lnTo>
                    <a:lnTo>
                      <a:pt x="196" y="0"/>
                    </a:lnTo>
                    <a:lnTo>
                      <a:pt x="179" y="0"/>
                    </a:lnTo>
                    <a:lnTo>
                      <a:pt x="156" y="4"/>
                    </a:lnTo>
                    <a:lnTo>
                      <a:pt x="138" y="7"/>
                    </a:lnTo>
                    <a:lnTo>
                      <a:pt x="121" y="11"/>
                    </a:lnTo>
                    <a:lnTo>
                      <a:pt x="110" y="21"/>
                    </a:lnTo>
                    <a:lnTo>
                      <a:pt x="92" y="28"/>
                    </a:lnTo>
                    <a:lnTo>
                      <a:pt x="87" y="39"/>
                    </a:lnTo>
                    <a:lnTo>
                      <a:pt x="69" y="42"/>
                    </a:lnTo>
                    <a:lnTo>
                      <a:pt x="58" y="56"/>
                    </a:lnTo>
                    <a:lnTo>
                      <a:pt x="40" y="63"/>
                    </a:lnTo>
                    <a:lnTo>
                      <a:pt x="40" y="74"/>
                    </a:lnTo>
                    <a:lnTo>
                      <a:pt x="35" y="84"/>
                    </a:lnTo>
                    <a:lnTo>
                      <a:pt x="29" y="95"/>
                    </a:lnTo>
                    <a:lnTo>
                      <a:pt x="23" y="109"/>
                    </a:lnTo>
                    <a:lnTo>
                      <a:pt x="12" y="120"/>
                    </a:lnTo>
                    <a:lnTo>
                      <a:pt x="6" y="130"/>
                    </a:lnTo>
                    <a:lnTo>
                      <a:pt x="0" y="144"/>
                    </a:lnTo>
                    <a:lnTo>
                      <a:pt x="0" y="155"/>
                    </a:lnTo>
                    <a:lnTo>
                      <a:pt x="0" y="165"/>
                    </a:lnTo>
                    <a:lnTo>
                      <a:pt x="0" y="179"/>
                    </a:lnTo>
                    <a:lnTo>
                      <a:pt x="0" y="190"/>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grpSp>
        <p:nvGrpSpPr>
          <p:cNvPr id="618534" name="Group 38">
            <a:extLst>
              <a:ext uri="{FF2B5EF4-FFF2-40B4-BE49-F238E27FC236}">
                <a16:creationId xmlns:a16="http://schemas.microsoft.com/office/drawing/2014/main" id="{1D8D084B-4A13-4633-9A21-FBFE81A74398}"/>
              </a:ext>
            </a:extLst>
          </p:cNvPr>
          <p:cNvGrpSpPr>
            <a:grpSpLocks/>
          </p:cNvGrpSpPr>
          <p:nvPr/>
        </p:nvGrpSpPr>
        <p:grpSpPr bwMode="auto">
          <a:xfrm>
            <a:off x="787100" y="3961840"/>
            <a:ext cx="5521699" cy="1280272"/>
            <a:chOff x="816" y="1488"/>
            <a:chExt cx="3584" cy="806"/>
          </a:xfrm>
        </p:grpSpPr>
        <p:grpSp>
          <p:nvGrpSpPr>
            <p:cNvPr id="24627" name="Group 39">
              <a:extLst>
                <a:ext uri="{FF2B5EF4-FFF2-40B4-BE49-F238E27FC236}">
                  <a16:creationId xmlns:a16="http://schemas.microsoft.com/office/drawing/2014/main" id="{F289F448-23BB-40A8-928B-C4D3235DEAED}"/>
                </a:ext>
              </a:extLst>
            </p:cNvPr>
            <p:cNvGrpSpPr>
              <a:grpSpLocks/>
            </p:cNvGrpSpPr>
            <p:nvPr/>
          </p:nvGrpSpPr>
          <p:grpSpPr bwMode="auto">
            <a:xfrm>
              <a:off x="816" y="2193"/>
              <a:ext cx="3584" cy="101"/>
              <a:chOff x="816" y="2193"/>
              <a:chExt cx="3584" cy="101"/>
            </a:xfrm>
          </p:grpSpPr>
          <p:grpSp>
            <p:nvGrpSpPr>
              <p:cNvPr id="24631" name="Group 40">
                <a:extLst>
                  <a:ext uri="{FF2B5EF4-FFF2-40B4-BE49-F238E27FC236}">
                    <a16:creationId xmlns:a16="http://schemas.microsoft.com/office/drawing/2014/main" id="{9015FE42-2638-4841-8ED7-BACDCB6D4D20}"/>
                  </a:ext>
                </a:extLst>
              </p:cNvPr>
              <p:cNvGrpSpPr>
                <a:grpSpLocks/>
              </p:cNvGrpSpPr>
              <p:nvPr/>
            </p:nvGrpSpPr>
            <p:grpSpPr bwMode="auto">
              <a:xfrm>
                <a:off x="1328" y="2193"/>
                <a:ext cx="3072" cy="101"/>
                <a:chOff x="960" y="3312"/>
                <a:chExt cx="2880" cy="96"/>
              </a:xfrm>
            </p:grpSpPr>
            <p:grpSp>
              <p:nvGrpSpPr>
                <p:cNvPr id="24646" name="Group 41">
                  <a:extLst>
                    <a:ext uri="{FF2B5EF4-FFF2-40B4-BE49-F238E27FC236}">
                      <a16:creationId xmlns:a16="http://schemas.microsoft.com/office/drawing/2014/main" id="{68838799-2CD3-468F-9AB1-C072C573D66E}"/>
                    </a:ext>
                  </a:extLst>
                </p:cNvPr>
                <p:cNvGrpSpPr>
                  <a:grpSpLocks/>
                </p:cNvGrpSpPr>
                <p:nvPr/>
              </p:nvGrpSpPr>
              <p:grpSpPr bwMode="auto">
                <a:xfrm>
                  <a:off x="2400" y="3312"/>
                  <a:ext cx="1440" cy="96"/>
                  <a:chOff x="2400" y="3312"/>
                  <a:chExt cx="1440" cy="96"/>
                </a:xfrm>
              </p:grpSpPr>
              <p:grpSp>
                <p:nvGrpSpPr>
                  <p:cNvPr id="24690" name="Group 42">
                    <a:extLst>
                      <a:ext uri="{FF2B5EF4-FFF2-40B4-BE49-F238E27FC236}">
                        <a16:creationId xmlns:a16="http://schemas.microsoft.com/office/drawing/2014/main" id="{083205E0-7E9A-43CB-8779-5699C7A9D993}"/>
                      </a:ext>
                    </a:extLst>
                  </p:cNvPr>
                  <p:cNvGrpSpPr>
                    <a:grpSpLocks/>
                  </p:cNvGrpSpPr>
                  <p:nvPr/>
                </p:nvGrpSpPr>
                <p:grpSpPr bwMode="auto">
                  <a:xfrm>
                    <a:off x="3120" y="3312"/>
                    <a:ext cx="720" cy="96"/>
                    <a:chOff x="3120" y="3312"/>
                    <a:chExt cx="720" cy="96"/>
                  </a:xfrm>
                </p:grpSpPr>
                <p:grpSp>
                  <p:nvGrpSpPr>
                    <p:cNvPr id="24713" name="Group 43">
                      <a:extLst>
                        <a:ext uri="{FF2B5EF4-FFF2-40B4-BE49-F238E27FC236}">
                          <a16:creationId xmlns:a16="http://schemas.microsoft.com/office/drawing/2014/main" id="{7DDE3ED1-4D27-4DB6-9578-5765FC397195}"/>
                        </a:ext>
                      </a:extLst>
                    </p:cNvPr>
                    <p:cNvGrpSpPr>
                      <a:grpSpLocks/>
                    </p:cNvGrpSpPr>
                    <p:nvPr/>
                  </p:nvGrpSpPr>
                  <p:grpSpPr bwMode="auto">
                    <a:xfrm>
                      <a:off x="3120" y="3312"/>
                      <a:ext cx="480" cy="96"/>
                      <a:chOff x="3120" y="3312"/>
                      <a:chExt cx="480" cy="96"/>
                    </a:xfrm>
                  </p:grpSpPr>
                  <p:grpSp>
                    <p:nvGrpSpPr>
                      <p:cNvPr id="24721" name="Group 44">
                        <a:extLst>
                          <a:ext uri="{FF2B5EF4-FFF2-40B4-BE49-F238E27FC236}">
                            <a16:creationId xmlns:a16="http://schemas.microsoft.com/office/drawing/2014/main" id="{2C1FBD23-1159-4820-9BE0-8C94D72AC5B3}"/>
                          </a:ext>
                        </a:extLst>
                      </p:cNvPr>
                      <p:cNvGrpSpPr>
                        <a:grpSpLocks/>
                      </p:cNvGrpSpPr>
                      <p:nvPr/>
                    </p:nvGrpSpPr>
                    <p:grpSpPr bwMode="auto">
                      <a:xfrm>
                        <a:off x="3120" y="3312"/>
                        <a:ext cx="240" cy="96"/>
                        <a:chOff x="3120" y="3312"/>
                        <a:chExt cx="240" cy="96"/>
                      </a:xfrm>
                    </p:grpSpPr>
                    <p:grpSp>
                      <p:nvGrpSpPr>
                        <p:cNvPr id="24728" name="Group 45">
                          <a:extLst>
                            <a:ext uri="{FF2B5EF4-FFF2-40B4-BE49-F238E27FC236}">
                              <a16:creationId xmlns:a16="http://schemas.microsoft.com/office/drawing/2014/main" id="{3E3EBD23-A2BC-4C12-B18A-4EAC8F1B24FE}"/>
                            </a:ext>
                          </a:extLst>
                        </p:cNvPr>
                        <p:cNvGrpSpPr>
                          <a:grpSpLocks/>
                        </p:cNvGrpSpPr>
                        <p:nvPr/>
                      </p:nvGrpSpPr>
                      <p:grpSpPr bwMode="auto">
                        <a:xfrm>
                          <a:off x="3120" y="3312"/>
                          <a:ext cx="120" cy="96"/>
                          <a:chOff x="3120" y="3312"/>
                          <a:chExt cx="120" cy="96"/>
                        </a:xfrm>
                      </p:grpSpPr>
                      <p:sp>
                        <p:nvSpPr>
                          <p:cNvPr id="24732" name="Line 46">
                            <a:extLst>
                              <a:ext uri="{FF2B5EF4-FFF2-40B4-BE49-F238E27FC236}">
                                <a16:creationId xmlns:a16="http://schemas.microsoft.com/office/drawing/2014/main" id="{E1C8A3CF-53A0-41A0-899E-C9DEEDB53349}"/>
                              </a:ext>
                            </a:extLst>
                          </p:cNvPr>
                          <p:cNvSpPr>
                            <a:spLocks noChangeShapeType="1"/>
                          </p:cNvSpPr>
                          <p:nvPr/>
                        </p:nvSpPr>
                        <p:spPr bwMode="auto">
                          <a:xfrm>
                            <a:off x="3180" y="3312"/>
                            <a:ext cx="6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733" name="Arc 47">
                            <a:extLst>
                              <a:ext uri="{FF2B5EF4-FFF2-40B4-BE49-F238E27FC236}">
                                <a16:creationId xmlns:a16="http://schemas.microsoft.com/office/drawing/2014/main" id="{AE48A5DA-F3C0-4484-BDF3-5B19188BEC2F}"/>
                              </a:ext>
                            </a:extLst>
                          </p:cNvPr>
                          <p:cNvSpPr>
                            <a:spLocks/>
                          </p:cNvSpPr>
                          <p:nvPr/>
                        </p:nvSpPr>
                        <p:spPr bwMode="auto">
                          <a:xfrm>
                            <a:off x="3120" y="3313"/>
                            <a:ext cx="60" cy="95"/>
                          </a:xfrm>
                          <a:custGeom>
                            <a:avLst/>
                            <a:gdLst>
                              <a:gd name="T0" fmla="*/ 0 w 21599"/>
                              <a:gd name="T1" fmla="*/ 0 h 21597"/>
                              <a:gd name="T2" fmla="*/ 0 w 21599"/>
                              <a:gd name="T3" fmla="*/ 0 h 21597"/>
                              <a:gd name="T4" fmla="*/ 0 w 21599"/>
                              <a:gd name="T5" fmla="*/ 0 h 21597"/>
                              <a:gd name="T6" fmla="*/ 0 60000 65536"/>
                              <a:gd name="T7" fmla="*/ 0 60000 65536"/>
                              <a:gd name="T8" fmla="*/ 0 60000 65536"/>
                            </a:gdLst>
                            <a:ahLst/>
                            <a:cxnLst>
                              <a:cxn ang="T6">
                                <a:pos x="T0" y="T1"/>
                              </a:cxn>
                              <a:cxn ang="T7">
                                <a:pos x="T2" y="T3"/>
                              </a:cxn>
                              <a:cxn ang="T8">
                                <a:pos x="T4" y="T5"/>
                              </a:cxn>
                            </a:cxnLst>
                            <a:rect l="0" t="0" r="r" b="b"/>
                            <a:pathLst>
                              <a:path w="21599" h="21597" fill="none" extrusionOk="0">
                                <a:moveTo>
                                  <a:pt x="0" y="21371"/>
                                </a:moveTo>
                                <a:cubicBezTo>
                                  <a:pt x="122" y="9669"/>
                                  <a:pt x="9540" y="193"/>
                                  <a:pt x="21240" y="-1"/>
                                </a:cubicBezTo>
                              </a:path>
                              <a:path w="21599" h="21597" stroke="0" extrusionOk="0">
                                <a:moveTo>
                                  <a:pt x="0" y="21371"/>
                                </a:moveTo>
                                <a:cubicBezTo>
                                  <a:pt x="122" y="9669"/>
                                  <a:pt x="9540" y="193"/>
                                  <a:pt x="21240" y="-1"/>
                                </a:cubicBezTo>
                                <a:lnTo>
                                  <a:pt x="21599" y="21597"/>
                                </a:lnTo>
                                <a:lnTo>
                                  <a:pt x="0" y="2137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nvGrpSpPr>
                        <p:cNvPr id="24729" name="Group 48">
                          <a:extLst>
                            <a:ext uri="{FF2B5EF4-FFF2-40B4-BE49-F238E27FC236}">
                              <a16:creationId xmlns:a16="http://schemas.microsoft.com/office/drawing/2014/main" id="{F9407992-A6D2-4271-9E99-87A1B7676151}"/>
                            </a:ext>
                          </a:extLst>
                        </p:cNvPr>
                        <p:cNvGrpSpPr>
                          <a:grpSpLocks/>
                        </p:cNvGrpSpPr>
                        <p:nvPr/>
                      </p:nvGrpSpPr>
                      <p:grpSpPr bwMode="auto">
                        <a:xfrm>
                          <a:off x="3240" y="3312"/>
                          <a:ext cx="120" cy="96"/>
                          <a:chOff x="3240" y="3312"/>
                          <a:chExt cx="120" cy="96"/>
                        </a:xfrm>
                      </p:grpSpPr>
                      <p:sp>
                        <p:nvSpPr>
                          <p:cNvPr id="24730" name="Line 49">
                            <a:extLst>
                              <a:ext uri="{FF2B5EF4-FFF2-40B4-BE49-F238E27FC236}">
                                <a16:creationId xmlns:a16="http://schemas.microsoft.com/office/drawing/2014/main" id="{386AB2DF-7277-4F5C-9520-676D3F07E78C}"/>
                              </a:ext>
                            </a:extLst>
                          </p:cNvPr>
                          <p:cNvSpPr>
                            <a:spLocks noChangeShapeType="1"/>
                          </p:cNvSpPr>
                          <p:nvPr/>
                        </p:nvSpPr>
                        <p:spPr bwMode="auto">
                          <a:xfrm>
                            <a:off x="3300" y="3312"/>
                            <a:ext cx="6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731" name="Arc 50">
                            <a:extLst>
                              <a:ext uri="{FF2B5EF4-FFF2-40B4-BE49-F238E27FC236}">
                                <a16:creationId xmlns:a16="http://schemas.microsoft.com/office/drawing/2014/main" id="{F507E169-BB7F-4FDA-AE7F-BEA7D459B0CE}"/>
                              </a:ext>
                            </a:extLst>
                          </p:cNvPr>
                          <p:cNvSpPr>
                            <a:spLocks/>
                          </p:cNvSpPr>
                          <p:nvPr/>
                        </p:nvSpPr>
                        <p:spPr bwMode="auto">
                          <a:xfrm>
                            <a:off x="3240" y="3313"/>
                            <a:ext cx="60" cy="95"/>
                          </a:xfrm>
                          <a:custGeom>
                            <a:avLst/>
                            <a:gdLst>
                              <a:gd name="T0" fmla="*/ 0 w 21599"/>
                              <a:gd name="T1" fmla="*/ 0 h 21597"/>
                              <a:gd name="T2" fmla="*/ 0 w 21599"/>
                              <a:gd name="T3" fmla="*/ 0 h 21597"/>
                              <a:gd name="T4" fmla="*/ 0 w 21599"/>
                              <a:gd name="T5" fmla="*/ 0 h 21597"/>
                              <a:gd name="T6" fmla="*/ 0 60000 65536"/>
                              <a:gd name="T7" fmla="*/ 0 60000 65536"/>
                              <a:gd name="T8" fmla="*/ 0 60000 65536"/>
                            </a:gdLst>
                            <a:ahLst/>
                            <a:cxnLst>
                              <a:cxn ang="T6">
                                <a:pos x="T0" y="T1"/>
                              </a:cxn>
                              <a:cxn ang="T7">
                                <a:pos x="T2" y="T3"/>
                              </a:cxn>
                              <a:cxn ang="T8">
                                <a:pos x="T4" y="T5"/>
                              </a:cxn>
                            </a:cxnLst>
                            <a:rect l="0" t="0" r="r" b="b"/>
                            <a:pathLst>
                              <a:path w="21599" h="21597" fill="none" extrusionOk="0">
                                <a:moveTo>
                                  <a:pt x="0" y="21371"/>
                                </a:moveTo>
                                <a:cubicBezTo>
                                  <a:pt x="122" y="9669"/>
                                  <a:pt x="9540" y="193"/>
                                  <a:pt x="21240" y="-1"/>
                                </a:cubicBezTo>
                              </a:path>
                              <a:path w="21599" h="21597" stroke="0" extrusionOk="0">
                                <a:moveTo>
                                  <a:pt x="0" y="21371"/>
                                </a:moveTo>
                                <a:cubicBezTo>
                                  <a:pt x="122" y="9669"/>
                                  <a:pt x="9540" y="193"/>
                                  <a:pt x="21240" y="-1"/>
                                </a:cubicBezTo>
                                <a:lnTo>
                                  <a:pt x="21599" y="21597"/>
                                </a:lnTo>
                                <a:lnTo>
                                  <a:pt x="0" y="2137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grpSp>
                    <p:nvGrpSpPr>
                      <p:cNvPr id="24722" name="Group 51">
                        <a:extLst>
                          <a:ext uri="{FF2B5EF4-FFF2-40B4-BE49-F238E27FC236}">
                            <a16:creationId xmlns:a16="http://schemas.microsoft.com/office/drawing/2014/main" id="{6AD12D71-1CC0-465E-B39C-7199628C2455}"/>
                          </a:ext>
                        </a:extLst>
                      </p:cNvPr>
                      <p:cNvGrpSpPr>
                        <a:grpSpLocks/>
                      </p:cNvGrpSpPr>
                      <p:nvPr/>
                    </p:nvGrpSpPr>
                    <p:grpSpPr bwMode="auto">
                      <a:xfrm>
                        <a:off x="3360" y="3312"/>
                        <a:ext cx="120" cy="96"/>
                        <a:chOff x="3360" y="3312"/>
                        <a:chExt cx="120" cy="96"/>
                      </a:xfrm>
                    </p:grpSpPr>
                    <p:sp>
                      <p:nvSpPr>
                        <p:cNvPr id="24726" name="Line 52">
                          <a:extLst>
                            <a:ext uri="{FF2B5EF4-FFF2-40B4-BE49-F238E27FC236}">
                              <a16:creationId xmlns:a16="http://schemas.microsoft.com/office/drawing/2014/main" id="{6EAC2ADC-D0A7-41D2-A1CC-6188E243382B}"/>
                            </a:ext>
                          </a:extLst>
                        </p:cNvPr>
                        <p:cNvSpPr>
                          <a:spLocks noChangeShapeType="1"/>
                        </p:cNvSpPr>
                        <p:nvPr/>
                      </p:nvSpPr>
                      <p:spPr bwMode="auto">
                        <a:xfrm>
                          <a:off x="3420" y="3312"/>
                          <a:ext cx="6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727" name="Arc 53">
                          <a:extLst>
                            <a:ext uri="{FF2B5EF4-FFF2-40B4-BE49-F238E27FC236}">
                              <a16:creationId xmlns:a16="http://schemas.microsoft.com/office/drawing/2014/main" id="{7C81104E-AE3B-4969-A494-690FA08B2734}"/>
                            </a:ext>
                          </a:extLst>
                        </p:cNvPr>
                        <p:cNvSpPr>
                          <a:spLocks/>
                        </p:cNvSpPr>
                        <p:nvPr/>
                      </p:nvSpPr>
                      <p:spPr bwMode="auto">
                        <a:xfrm>
                          <a:off x="3360" y="3313"/>
                          <a:ext cx="60" cy="95"/>
                        </a:xfrm>
                        <a:custGeom>
                          <a:avLst/>
                          <a:gdLst>
                            <a:gd name="T0" fmla="*/ 0 w 21599"/>
                            <a:gd name="T1" fmla="*/ 0 h 21597"/>
                            <a:gd name="T2" fmla="*/ 0 w 21599"/>
                            <a:gd name="T3" fmla="*/ 0 h 21597"/>
                            <a:gd name="T4" fmla="*/ 0 w 21599"/>
                            <a:gd name="T5" fmla="*/ 0 h 21597"/>
                            <a:gd name="T6" fmla="*/ 0 60000 65536"/>
                            <a:gd name="T7" fmla="*/ 0 60000 65536"/>
                            <a:gd name="T8" fmla="*/ 0 60000 65536"/>
                          </a:gdLst>
                          <a:ahLst/>
                          <a:cxnLst>
                            <a:cxn ang="T6">
                              <a:pos x="T0" y="T1"/>
                            </a:cxn>
                            <a:cxn ang="T7">
                              <a:pos x="T2" y="T3"/>
                            </a:cxn>
                            <a:cxn ang="T8">
                              <a:pos x="T4" y="T5"/>
                            </a:cxn>
                          </a:cxnLst>
                          <a:rect l="0" t="0" r="r" b="b"/>
                          <a:pathLst>
                            <a:path w="21599" h="21597" fill="none" extrusionOk="0">
                              <a:moveTo>
                                <a:pt x="0" y="21371"/>
                              </a:moveTo>
                              <a:cubicBezTo>
                                <a:pt x="122" y="9669"/>
                                <a:pt x="9540" y="193"/>
                                <a:pt x="21240" y="-1"/>
                              </a:cubicBezTo>
                            </a:path>
                            <a:path w="21599" h="21597" stroke="0" extrusionOk="0">
                              <a:moveTo>
                                <a:pt x="0" y="21371"/>
                              </a:moveTo>
                              <a:cubicBezTo>
                                <a:pt x="122" y="9669"/>
                                <a:pt x="9540" y="193"/>
                                <a:pt x="21240" y="-1"/>
                              </a:cubicBezTo>
                              <a:lnTo>
                                <a:pt x="21599" y="21597"/>
                              </a:lnTo>
                              <a:lnTo>
                                <a:pt x="0" y="2137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nvGrpSpPr>
                      <p:cNvPr id="24723" name="Group 54">
                        <a:extLst>
                          <a:ext uri="{FF2B5EF4-FFF2-40B4-BE49-F238E27FC236}">
                            <a16:creationId xmlns:a16="http://schemas.microsoft.com/office/drawing/2014/main" id="{83AF11E6-BE73-472A-9F74-C7E2068BC64D}"/>
                          </a:ext>
                        </a:extLst>
                      </p:cNvPr>
                      <p:cNvGrpSpPr>
                        <a:grpSpLocks/>
                      </p:cNvGrpSpPr>
                      <p:nvPr/>
                    </p:nvGrpSpPr>
                    <p:grpSpPr bwMode="auto">
                      <a:xfrm>
                        <a:off x="3480" y="3312"/>
                        <a:ext cx="120" cy="96"/>
                        <a:chOff x="3480" y="3312"/>
                        <a:chExt cx="120" cy="96"/>
                      </a:xfrm>
                    </p:grpSpPr>
                    <p:sp>
                      <p:nvSpPr>
                        <p:cNvPr id="24724" name="Line 55">
                          <a:extLst>
                            <a:ext uri="{FF2B5EF4-FFF2-40B4-BE49-F238E27FC236}">
                              <a16:creationId xmlns:a16="http://schemas.microsoft.com/office/drawing/2014/main" id="{9C50A8F9-B796-45E3-A60A-259FB8AD5092}"/>
                            </a:ext>
                          </a:extLst>
                        </p:cNvPr>
                        <p:cNvSpPr>
                          <a:spLocks noChangeShapeType="1"/>
                        </p:cNvSpPr>
                        <p:nvPr/>
                      </p:nvSpPr>
                      <p:spPr bwMode="auto">
                        <a:xfrm>
                          <a:off x="3540" y="3312"/>
                          <a:ext cx="6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725" name="Arc 56">
                          <a:extLst>
                            <a:ext uri="{FF2B5EF4-FFF2-40B4-BE49-F238E27FC236}">
                              <a16:creationId xmlns:a16="http://schemas.microsoft.com/office/drawing/2014/main" id="{B353907B-C2AC-49C8-B2B6-D087B42545CE}"/>
                            </a:ext>
                          </a:extLst>
                        </p:cNvPr>
                        <p:cNvSpPr>
                          <a:spLocks/>
                        </p:cNvSpPr>
                        <p:nvPr/>
                      </p:nvSpPr>
                      <p:spPr bwMode="auto">
                        <a:xfrm>
                          <a:off x="3480" y="3313"/>
                          <a:ext cx="60" cy="95"/>
                        </a:xfrm>
                        <a:custGeom>
                          <a:avLst/>
                          <a:gdLst>
                            <a:gd name="T0" fmla="*/ 0 w 21599"/>
                            <a:gd name="T1" fmla="*/ 0 h 21597"/>
                            <a:gd name="T2" fmla="*/ 0 w 21599"/>
                            <a:gd name="T3" fmla="*/ 0 h 21597"/>
                            <a:gd name="T4" fmla="*/ 0 w 21599"/>
                            <a:gd name="T5" fmla="*/ 0 h 21597"/>
                            <a:gd name="T6" fmla="*/ 0 60000 65536"/>
                            <a:gd name="T7" fmla="*/ 0 60000 65536"/>
                            <a:gd name="T8" fmla="*/ 0 60000 65536"/>
                          </a:gdLst>
                          <a:ahLst/>
                          <a:cxnLst>
                            <a:cxn ang="T6">
                              <a:pos x="T0" y="T1"/>
                            </a:cxn>
                            <a:cxn ang="T7">
                              <a:pos x="T2" y="T3"/>
                            </a:cxn>
                            <a:cxn ang="T8">
                              <a:pos x="T4" y="T5"/>
                            </a:cxn>
                          </a:cxnLst>
                          <a:rect l="0" t="0" r="r" b="b"/>
                          <a:pathLst>
                            <a:path w="21599" h="21597" fill="none" extrusionOk="0">
                              <a:moveTo>
                                <a:pt x="0" y="21371"/>
                              </a:moveTo>
                              <a:cubicBezTo>
                                <a:pt x="122" y="9669"/>
                                <a:pt x="9540" y="193"/>
                                <a:pt x="21240" y="-1"/>
                              </a:cubicBezTo>
                            </a:path>
                            <a:path w="21599" h="21597" stroke="0" extrusionOk="0">
                              <a:moveTo>
                                <a:pt x="0" y="21371"/>
                              </a:moveTo>
                              <a:cubicBezTo>
                                <a:pt x="122" y="9669"/>
                                <a:pt x="9540" y="193"/>
                                <a:pt x="21240" y="-1"/>
                              </a:cubicBezTo>
                              <a:lnTo>
                                <a:pt x="21599" y="21597"/>
                              </a:lnTo>
                              <a:lnTo>
                                <a:pt x="0" y="2137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grpSp>
                  <p:nvGrpSpPr>
                    <p:cNvPr id="24714" name="Group 57">
                      <a:extLst>
                        <a:ext uri="{FF2B5EF4-FFF2-40B4-BE49-F238E27FC236}">
                          <a16:creationId xmlns:a16="http://schemas.microsoft.com/office/drawing/2014/main" id="{51E7C69A-4772-41B3-9DC5-094206D9E264}"/>
                        </a:ext>
                      </a:extLst>
                    </p:cNvPr>
                    <p:cNvGrpSpPr>
                      <a:grpSpLocks/>
                    </p:cNvGrpSpPr>
                    <p:nvPr/>
                  </p:nvGrpSpPr>
                  <p:grpSpPr bwMode="auto">
                    <a:xfrm>
                      <a:off x="3600" y="3312"/>
                      <a:ext cx="240" cy="96"/>
                      <a:chOff x="3600" y="3312"/>
                      <a:chExt cx="240" cy="96"/>
                    </a:xfrm>
                  </p:grpSpPr>
                  <p:grpSp>
                    <p:nvGrpSpPr>
                      <p:cNvPr id="24715" name="Group 58">
                        <a:extLst>
                          <a:ext uri="{FF2B5EF4-FFF2-40B4-BE49-F238E27FC236}">
                            <a16:creationId xmlns:a16="http://schemas.microsoft.com/office/drawing/2014/main" id="{9E33AEB3-F0D1-48E9-BA0D-605AA0828DAA}"/>
                          </a:ext>
                        </a:extLst>
                      </p:cNvPr>
                      <p:cNvGrpSpPr>
                        <a:grpSpLocks/>
                      </p:cNvGrpSpPr>
                      <p:nvPr/>
                    </p:nvGrpSpPr>
                    <p:grpSpPr bwMode="auto">
                      <a:xfrm>
                        <a:off x="3600" y="3312"/>
                        <a:ext cx="120" cy="96"/>
                        <a:chOff x="3600" y="3312"/>
                        <a:chExt cx="120" cy="96"/>
                      </a:xfrm>
                    </p:grpSpPr>
                    <p:sp>
                      <p:nvSpPr>
                        <p:cNvPr id="24719" name="Line 59">
                          <a:extLst>
                            <a:ext uri="{FF2B5EF4-FFF2-40B4-BE49-F238E27FC236}">
                              <a16:creationId xmlns:a16="http://schemas.microsoft.com/office/drawing/2014/main" id="{29369132-C4BA-4740-A8F0-0FE5133E2282}"/>
                            </a:ext>
                          </a:extLst>
                        </p:cNvPr>
                        <p:cNvSpPr>
                          <a:spLocks noChangeShapeType="1"/>
                        </p:cNvSpPr>
                        <p:nvPr/>
                      </p:nvSpPr>
                      <p:spPr bwMode="auto">
                        <a:xfrm>
                          <a:off x="3660" y="3312"/>
                          <a:ext cx="6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720" name="Arc 60">
                          <a:extLst>
                            <a:ext uri="{FF2B5EF4-FFF2-40B4-BE49-F238E27FC236}">
                              <a16:creationId xmlns:a16="http://schemas.microsoft.com/office/drawing/2014/main" id="{0914CCF6-6F51-4118-A638-48FF14CEE0D7}"/>
                            </a:ext>
                          </a:extLst>
                        </p:cNvPr>
                        <p:cNvSpPr>
                          <a:spLocks/>
                        </p:cNvSpPr>
                        <p:nvPr/>
                      </p:nvSpPr>
                      <p:spPr bwMode="auto">
                        <a:xfrm>
                          <a:off x="3600" y="3313"/>
                          <a:ext cx="60" cy="95"/>
                        </a:xfrm>
                        <a:custGeom>
                          <a:avLst/>
                          <a:gdLst>
                            <a:gd name="T0" fmla="*/ 0 w 21599"/>
                            <a:gd name="T1" fmla="*/ 0 h 21597"/>
                            <a:gd name="T2" fmla="*/ 0 w 21599"/>
                            <a:gd name="T3" fmla="*/ 0 h 21597"/>
                            <a:gd name="T4" fmla="*/ 0 w 21599"/>
                            <a:gd name="T5" fmla="*/ 0 h 21597"/>
                            <a:gd name="T6" fmla="*/ 0 60000 65536"/>
                            <a:gd name="T7" fmla="*/ 0 60000 65536"/>
                            <a:gd name="T8" fmla="*/ 0 60000 65536"/>
                          </a:gdLst>
                          <a:ahLst/>
                          <a:cxnLst>
                            <a:cxn ang="T6">
                              <a:pos x="T0" y="T1"/>
                            </a:cxn>
                            <a:cxn ang="T7">
                              <a:pos x="T2" y="T3"/>
                            </a:cxn>
                            <a:cxn ang="T8">
                              <a:pos x="T4" y="T5"/>
                            </a:cxn>
                          </a:cxnLst>
                          <a:rect l="0" t="0" r="r" b="b"/>
                          <a:pathLst>
                            <a:path w="21599" h="21597" fill="none" extrusionOk="0">
                              <a:moveTo>
                                <a:pt x="0" y="21371"/>
                              </a:moveTo>
                              <a:cubicBezTo>
                                <a:pt x="122" y="9669"/>
                                <a:pt x="9540" y="193"/>
                                <a:pt x="21240" y="-1"/>
                              </a:cubicBezTo>
                            </a:path>
                            <a:path w="21599" h="21597" stroke="0" extrusionOk="0">
                              <a:moveTo>
                                <a:pt x="0" y="21371"/>
                              </a:moveTo>
                              <a:cubicBezTo>
                                <a:pt x="122" y="9669"/>
                                <a:pt x="9540" y="193"/>
                                <a:pt x="21240" y="-1"/>
                              </a:cubicBezTo>
                              <a:lnTo>
                                <a:pt x="21599" y="21597"/>
                              </a:lnTo>
                              <a:lnTo>
                                <a:pt x="0" y="2137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nvGrpSpPr>
                      <p:cNvPr id="24716" name="Group 61">
                        <a:extLst>
                          <a:ext uri="{FF2B5EF4-FFF2-40B4-BE49-F238E27FC236}">
                            <a16:creationId xmlns:a16="http://schemas.microsoft.com/office/drawing/2014/main" id="{B45805F7-31F3-4D5C-B76F-75EA61FABBFC}"/>
                          </a:ext>
                        </a:extLst>
                      </p:cNvPr>
                      <p:cNvGrpSpPr>
                        <a:grpSpLocks/>
                      </p:cNvGrpSpPr>
                      <p:nvPr/>
                    </p:nvGrpSpPr>
                    <p:grpSpPr bwMode="auto">
                      <a:xfrm>
                        <a:off x="3720" y="3312"/>
                        <a:ext cx="120" cy="96"/>
                        <a:chOff x="3720" y="3312"/>
                        <a:chExt cx="120" cy="96"/>
                      </a:xfrm>
                    </p:grpSpPr>
                    <p:sp>
                      <p:nvSpPr>
                        <p:cNvPr id="24717" name="Line 62">
                          <a:extLst>
                            <a:ext uri="{FF2B5EF4-FFF2-40B4-BE49-F238E27FC236}">
                              <a16:creationId xmlns:a16="http://schemas.microsoft.com/office/drawing/2014/main" id="{09F5F474-1B18-40D5-A4B3-602197E62262}"/>
                            </a:ext>
                          </a:extLst>
                        </p:cNvPr>
                        <p:cNvSpPr>
                          <a:spLocks noChangeShapeType="1"/>
                        </p:cNvSpPr>
                        <p:nvPr/>
                      </p:nvSpPr>
                      <p:spPr bwMode="auto">
                        <a:xfrm>
                          <a:off x="3780" y="3312"/>
                          <a:ext cx="6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718" name="Arc 63">
                          <a:extLst>
                            <a:ext uri="{FF2B5EF4-FFF2-40B4-BE49-F238E27FC236}">
                              <a16:creationId xmlns:a16="http://schemas.microsoft.com/office/drawing/2014/main" id="{3626E782-BA2A-4E3F-96F5-43BD8C81703C}"/>
                            </a:ext>
                          </a:extLst>
                        </p:cNvPr>
                        <p:cNvSpPr>
                          <a:spLocks/>
                        </p:cNvSpPr>
                        <p:nvPr/>
                      </p:nvSpPr>
                      <p:spPr bwMode="auto">
                        <a:xfrm>
                          <a:off x="3720" y="3313"/>
                          <a:ext cx="60" cy="95"/>
                        </a:xfrm>
                        <a:custGeom>
                          <a:avLst/>
                          <a:gdLst>
                            <a:gd name="T0" fmla="*/ 0 w 21599"/>
                            <a:gd name="T1" fmla="*/ 0 h 21597"/>
                            <a:gd name="T2" fmla="*/ 0 w 21599"/>
                            <a:gd name="T3" fmla="*/ 0 h 21597"/>
                            <a:gd name="T4" fmla="*/ 0 w 21599"/>
                            <a:gd name="T5" fmla="*/ 0 h 21597"/>
                            <a:gd name="T6" fmla="*/ 0 60000 65536"/>
                            <a:gd name="T7" fmla="*/ 0 60000 65536"/>
                            <a:gd name="T8" fmla="*/ 0 60000 65536"/>
                          </a:gdLst>
                          <a:ahLst/>
                          <a:cxnLst>
                            <a:cxn ang="T6">
                              <a:pos x="T0" y="T1"/>
                            </a:cxn>
                            <a:cxn ang="T7">
                              <a:pos x="T2" y="T3"/>
                            </a:cxn>
                            <a:cxn ang="T8">
                              <a:pos x="T4" y="T5"/>
                            </a:cxn>
                          </a:cxnLst>
                          <a:rect l="0" t="0" r="r" b="b"/>
                          <a:pathLst>
                            <a:path w="21599" h="21597" fill="none" extrusionOk="0">
                              <a:moveTo>
                                <a:pt x="0" y="21371"/>
                              </a:moveTo>
                              <a:cubicBezTo>
                                <a:pt x="122" y="9669"/>
                                <a:pt x="9540" y="193"/>
                                <a:pt x="21240" y="-1"/>
                              </a:cubicBezTo>
                            </a:path>
                            <a:path w="21599" h="21597" stroke="0" extrusionOk="0">
                              <a:moveTo>
                                <a:pt x="0" y="21371"/>
                              </a:moveTo>
                              <a:cubicBezTo>
                                <a:pt x="122" y="9669"/>
                                <a:pt x="9540" y="193"/>
                                <a:pt x="21240" y="-1"/>
                              </a:cubicBezTo>
                              <a:lnTo>
                                <a:pt x="21599" y="21597"/>
                              </a:lnTo>
                              <a:lnTo>
                                <a:pt x="0" y="2137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grpSp>
              <p:grpSp>
                <p:nvGrpSpPr>
                  <p:cNvPr id="24691" name="Group 64">
                    <a:extLst>
                      <a:ext uri="{FF2B5EF4-FFF2-40B4-BE49-F238E27FC236}">
                        <a16:creationId xmlns:a16="http://schemas.microsoft.com/office/drawing/2014/main" id="{5BCE33DF-3F70-4782-9367-563EA1BADE6C}"/>
                      </a:ext>
                    </a:extLst>
                  </p:cNvPr>
                  <p:cNvGrpSpPr>
                    <a:grpSpLocks/>
                  </p:cNvGrpSpPr>
                  <p:nvPr/>
                </p:nvGrpSpPr>
                <p:grpSpPr bwMode="auto">
                  <a:xfrm>
                    <a:off x="2400" y="3312"/>
                    <a:ext cx="720" cy="96"/>
                    <a:chOff x="2400" y="3312"/>
                    <a:chExt cx="720" cy="96"/>
                  </a:xfrm>
                </p:grpSpPr>
                <p:grpSp>
                  <p:nvGrpSpPr>
                    <p:cNvPr id="24692" name="Group 65">
                      <a:extLst>
                        <a:ext uri="{FF2B5EF4-FFF2-40B4-BE49-F238E27FC236}">
                          <a16:creationId xmlns:a16="http://schemas.microsoft.com/office/drawing/2014/main" id="{EBF053A8-CB4D-40C3-BE8E-98EEAB8E0680}"/>
                        </a:ext>
                      </a:extLst>
                    </p:cNvPr>
                    <p:cNvGrpSpPr>
                      <a:grpSpLocks/>
                    </p:cNvGrpSpPr>
                    <p:nvPr/>
                  </p:nvGrpSpPr>
                  <p:grpSpPr bwMode="auto">
                    <a:xfrm>
                      <a:off x="2400" y="3312"/>
                      <a:ext cx="480" cy="96"/>
                      <a:chOff x="2400" y="3312"/>
                      <a:chExt cx="480" cy="96"/>
                    </a:xfrm>
                  </p:grpSpPr>
                  <p:grpSp>
                    <p:nvGrpSpPr>
                      <p:cNvPr id="24700" name="Group 66">
                        <a:extLst>
                          <a:ext uri="{FF2B5EF4-FFF2-40B4-BE49-F238E27FC236}">
                            <a16:creationId xmlns:a16="http://schemas.microsoft.com/office/drawing/2014/main" id="{407760B3-762E-469B-84C3-29C5A16A981C}"/>
                          </a:ext>
                        </a:extLst>
                      </p:cNvPr>
                      <p:cNvGrpSpPr>
                        <a:grpSpLocks/>
                      </p:cNvGrpSpPr>
                      <p:nvPr/>
                    </p:nvGrpSpPr>
                    <p:grpSpPr bwMode="auto">
                      <a:xfrm>
                        <a:off x="2400" y="3312"/>
                        <a:ext cx="240" cy="96"/>
                        <a:chOff x="2400" y="3312"/>
                        <a:chExt cx="240" cy="96"/>
                      </a:xfrm>
                    </p:grpSpPr>
                    <p:grpSp>
                      <p:nvGrpSpPr>
                        <p:cNvPr id="24707" name="Group 67">
                          <a:extLst>
                            <a:ext uri="{FF2B5EF4-FFF2-40B4-BE49-F238E27FC236}">
                              <a16:creationId xmlns:a16="http://schemas.microsoft.com/office/drawing/2014/main" id="{CD499628-D73D-4E1D-BA8F-6E4AAF3941AA}"/>
                            </a:ext>
                          </a:extLst>
                        </p:cNvPr>
                        <p:cNvGrpSpPr>
                          <a:grpSpLocks/>
                        </p:cNvGrpSpPr>
                        <p:nvPr/>
                      </p:nvGrpSpPr>
                      <p:grpSpPr bwMode="auto">
                        <a:xfrm>
                          <a:off x="2400" y="3312"/>
                          <a:ext cx="120" cy="96"/>
                          <a:chOff x="2400" y="3312"/>
                          <a:chExt cx="120" cy="96"/>
                        </a:xfrm>
                      </p:grpSpPr>
                      <p:sp>
                        <p:nvSpPr>
                          <p:cNvPr id="24711" name="Line 68">
                            <a:extLst>
                              <a:ext uri="{FF2B5EF4-FFF2-40B4-BE49-F238E27FC236}">
                                <a16:creationId xmlns:a16="http://schemas.microsoft.com/office/drawing/2014/main" id="{0C1B6517-1A2A-4DE8-A9FA-DC22A775C841}"/>
                              </a:ext>
                            </a:extLst>
                          </p:cNvPr>
                          <p:cNvSpPr>
                            <a:spLocks noChangeShapeType="1"/>
                          </p:cNvSpPr>
                          <p:nvPr/>
                        </p:nvSpPr>
                        <p:spPr bwMode="auto">
                          <a:xfrm>
                            <a:off x="2460" y="3312"/>
                            <a:ext cx="6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712" name="Arc 69">
                            <a:extLst>
                              <a:ext uri="{FF2B5EF4-FFF2-40B4-BE49-F238E27FC236}">
                                <a16:creationId xmlns:a16="http://schemas.microsoft.com/office/drawing/2014/main" id="{64968EF6-E5CA-4570-BE6B-9F888146BA4E}"/>
                              </a:ext>
                            </a:extLst>
                          </p:cNvPr>
                          <p:cNvSpPr>
                            <a:spLocks/>
                          </p:cNvSpPr>
                          <p:nvPr/>
                        </p:nvSpPr>
                        <p:spPr bwMode="auto">
                          <a:xfrm>
                            <a:off x="2400" y="3313"/>
                            <a:ext cx="60" cy="95"/>
                          </a:xfrm>
                          <a:custGeom>
                            <a:avLst/>
                            <a:gdLst>
                              <a:gd name="T0" fmla="*/ 0 w 21599"/>
                              <a:gd name="T1" fmla="*/ 0 h 21597"/>
                              <a:gd name="T2" fmla="*/ 0 w 21599"/>
                              <a:gd name="T3" fmla="*/ 0 h 21597"/>
                              <a:gd name="T4" fmla="*/ 0 w 21599"/>
                              <a:gd name="T5" fmla="*/ 0 h 21597"/>
                              <a:gd name="T6" fmla="*/ 0 60000 65536"/>
                              <a:gd name="T7" fmla="*/ 0 60000 65536"/>
                              <a:gd name="T8" fmla="*/ 0 60000 65536"/>
                            </a:gdLst>
                            <a:ahLst/>
                            <a:cxnLst>
                              <a:cxn ang="T6">
                                <a:pos x="T0" y="T1"/>
                              </a:cxn>
                              <a:cxn ang="T7">
                                <a:pos x="T2" y="T3"/>
                              </a:cxn>
                              <a:cxn ang="T8">
                                <a:pos x="T4" y="T5"/>
                              </a:cxn>
                            </a:cxnLst>
                            <a:rect l="0" t="0" r="r" b="b"/>
                            <a:pathLst>
                              <a:path w="21599" h="21597" fill="none" extrusionOk="0">
                                <a:moveTo>
                                  <a:pt x="0" y="21371"/>
                                </a:moveTo>
                                <a:cubicBezTo>
                                  <a:pt x="122" y="9669"/>
                                  <a:pt x="9540" y="193"/>
                                  <a:pt x="21240" y="-1"/>
                                </a:cubicBezTo>
                              </a:path>
                              <a:path w="21599" h="21597" stroke="0" extrusionOk="0">
                                <a:moveTo>
                                  <a:pt x="0" y="21371"/>
                                </a:moveTo>
                                <a:cubicBezTo>
                                  <a:pt x="122" y="9669"/>
                                  <a:pt x="9540" y="193"/>
                                  <a:pt x="21240" y="-1"/>
                                </a:cubicBezTo>
                                <a:lnTo>
                                  <a:pt x="21599" y="21597"/>
                                </a:lnTo>
                                <a:lnTo>
                                  <a:pt x="0" y="2137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nvGrpSpPr>
                        <p:cNvPr id="24708" name="Group 70">
                          <a:extLst>
                            <a:ext uri="{FF2B5EF4-FFF2-40B4-BE49-F238E27FC236}">
                              <a16:creationId xmlns:a16="http://schemas.microsoft.com/office/drawing/2014/main" id="{D5BC38AC-B16C-428C-B851-01DDD2E45FB5}"/>
                            </a:ext>
                          </a:extLst>
                        </p:cNvPr>
                        <p:cNvGrpSpPr>
                          <a:grpSpLocks/>
                        </p:cNvGrpSpPr>
                        <p:nvPr/>
                      </p:nvGrpSpPr>
                      <p:grpSpPr bwMode="auto">
                        <a:xfrm>
                          <a:off x="2520" y="3312"/>
                          <a:ext cx="120" cy="96"/>
                          <a:chOff x="2520" y="3312"/>
                          <a:chExt cx="120" cy="96"/>
                        </a:xfrm>
                      </p:grpSpPr>
                      <p:sp>
                        <p:nvSpPr>
                          <p:cNvPr id="24709" name="Line 71">
                            <a:extLst>
                              <a:ext uri="{FF2B5EF4-FFF2-40B4-BE49-F238E27FC236}">
                                <a16:creationId xmlns:a16="http://schemas.microsoft.com/office/drawing/2014/main" id="{998FE471-03C9-4C0A-AAED-18F4037B2ED5}"/>
                              </a:ext>
                            </a:extLst>
                          </p:cNvPr>
                          <p:cNvSpPr>
                            <a:spLocks noChangeShapeType="1"/>
                          </p:cNvSpPr>
                          <p:nvPr/>
                        </p:nvSpPr>
                        <p:spPr bwMode="auto">
                          <a:xfrm>
                            <a:off x="2580" y="3312"/>
                            <a:ext cx="6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710" name="Arc 72">
                            <a:extLst>
                              <a:ext uri="{FF2B5EF4-FFF2-40B4-BE49-F238E27FC236}">
                                <a16:creationId xmlns:a16="http://schemas.microsoft.com/office/drawing/2014/main" id="{1595614C-18BA-4EC1-B517-7320939DD2C6}"/>
                              </a:ext>
                            </a:extLst>
                          </p:cNvPr>
                          <p:cNvSpPr>
                            <a:spLocks/>
                          </p:cNvSpPr>
                          <p:nvPr/>
                        </p:nvSpPr>
                        <p:spPr bwMode="auto">
                          <a:xfrm>
                            <a:off x="2520" y="3313"/>
                            <a:ext cx="60" cy="95"/>
                          </a:xfrm>
                          <a:custGeom>
                            <a:avLst/>
                            <a:gdLst>
                              <a:gd name="T0" fmla="*/ 0 w 21599"/>
                              <a:gd name="T1" fmla="*/ 0 h 21597"/>
                              <a:gd name="T2" fmla="*/ 0 w 21599"/>
                              <a:gd name="T3" fmla="*/ 0 h 21597"/>
                              <a:gd name="T4" fmla="*/ 0 w 21599"/>
                              <a:gd name="T5" fmla="*/ 0 h 21597"/>
                              <a:gd name="T6" fmla="*/ 0 60000 65536"/>
                              <a:gd name="T7" fmla="*/ 0 60000 65536"/>
                              <a:gd name="T8" fmla="*/ 0 60000 65536"/>
                            </a:gdLst>
                            <a:ahLst/>
                            <a:cxnLst>
                              <a:cxn ang="T6">
                                <a:pos x="T0" y="T1"/>
                              </a:cxn>
                              <a:cxn ang="T7">
                                <a:pos x="T2" y="T3"/>
                              </a:cxn>
                              <a:cxn ang="T8">
                                <a:pos x="T4" y="T5"/>
                              </a:cxn>
                            </a:cxnLst>
                            <a:rect l="0" t="0" r="r" b="b"/>
                            <a:pathLst>
                              <a:path w="21599" h="21597" fill="none" extrusionOk="0">
                                <a:moveTo>
                                  <a:pt x="0" y="21371"/>
                                </a:moveTo>
                                <a:cubicBezTo>
                                  <a:pt x="122" y="9669"/>
                                  <a:pt x="9540" y="193"/>
                                  <a:pt x="21240" y="-1"/>
                                </a:cubicBezTo>
                              </a:path>
                              <a:path w="21599" h="21597" stroke="0" extrusionOk="0">
                                <a:moveTo>
                                  <a:pt x="0" y="21371"/>
                                </a:moveTo>
                                <a:cubicBezTo>
                                  <a:pt x="122" y="9669"/>
                                  <a:pt x="9540" y="193"/>
                                  <a:pt x="21240" y="-1"/>
                                </a:cubicBezTo>
                                <a:lnTo>
                                  <a:pt x="21599" y="21597"/>
                                </a:lnTo>
                                <a:lnTo>
                                  <a:pt x="0" y="2137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grpSp>
                    <p:nvGrpSpPr>
                      <p:cNvPr id="24701" name="Group 73">
                        <a:extLst>
                          <a:ext uri="{FF2B5EF4-FFF2-40B4-BE49-F238E27FC236}">
                            <a16:creationId xmlns:a16="http://schemas.microsoft.com/office/drawing/2014/main" id="{7F3EBFA3-ADE8-481A-A51F-AB3EA05F1826}"/>
                          </a:ext>
                        </a:extLst>
                      </p:cNvPr>
                      <p:cNvGrpSpPr>
                        <a:grpSpLocks/>
                      </p:cNvGrpSpPr>
                      <p:nvPr/>
                    </p:nvGrpSpPr>
                    <p:grpSpPr bwMode="auto">
                      <a:xfrm>
                        <a:off x="2640" y="3312"/>
                        <a:ext cx="120" cy="96"/>
                        <a:chOff x="2640" y="3312"/>
                        <a:chExt cx="120" cy="96"/>
                      </a:xfrm>
                    </p:grpSpPr>
                    <p:sp>
                      <p:nvSpPr>
                        <p:cNvPr id="24705" name="Line 74">
                          <a:extLst>
                            <a:ext uri="{FF2B5EF4-FFF2-40B4-BE49-F238E27FC236}">
                              <a16:creationId xmlns:a16="http://schemas.microsoft.com/office/drawing/2014/main" id="{6D15C6DA-7782-409C-82AF-5A4DD5632E1E}"/>
                            </a:ext>
                          </a:extLst>
                        </p:cNvPr>
                        <p:cNvSpPr>
                          <a:spLocks noChangeShapeType="1"/>
                        </p:cNvSpPr>
                        <p:nvPr/>
                      </p:nvSpPr>
                      <p:spPr bwMode="auto">
                        <a:xfrm>
                          <a:off x="2700" y="3312"/>
                          <a:ext cx="6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706" name="Arc 75">
                          <a:extLst>
                            <a:ext uri="{FF2B5EF4-FFF2-40B4-BE49-F238E27FC236}">
                              <a16:creationId xmlns:a16="http://schemas.microsoft.com/office/drawing/2014/main" id="{15572EDD-78E8-46BE-984E-45FAAB8CB043}"/>
                            </a:ext>
                          </a:extLst>
                        </p:cNvPr>
                        <p:cNvSpPr>
                          <a:spLocks/>
                        </p:cNvSpPr>
                        <p:nvPr/>
                      </p:nvSpPr>
                      <p:spPr bwMode="auto">
                        <a:xfrm>
                          <a:off x="2640" y="3313"/>
                          <a:ext cx="60" cy="95"/>
                        </a:xfrm>
                        <a:custGeom>
                          <a:avLst/>
                          <a:gdLst>
                            <a:gd name="T0" fmla="*/ 0 w 21599"/>
                            <a:gd name="T1" fmla="*/ 0 h 21597"/>
                            <a:gd name="T2" fmla="*/ 0 w 21599"/>
                            <a:gd name="T3" fmla="*/ 0 h 21597"/>
                            <a:gd name="T4" fmla="*/ 0 w 21599"/>
                            <a:gd name="T5" fmla="*/ 0 h 21597"/>
                            <a:gd name="T6" fmla="*/ 0 60000 65536"/>
                            <a:gd name="T7" fmla="*/ 0 60000 65536"/>
                            <a:gd name="T8" fmla="*/ 0 60000 65536"/>
                          </a:gdLst>
                          <a:ahLst/>
                          <a:cxnLst>
                            <a:cxn ang="T6">
                              <a:pos x="T0" y="T1"/>
                            </a:cxn>
                            <a:cxn ang="T7">
                              <a:pos x="T2" y="T3"/>
                            </a:cxn>
                            <a:cxn ang="T8">
                              <a:pos x="T4" y="T5"/>
                            </a:cxn>
                          </a:cxnLst>
                          <a:rect l="0" t="0" r="r" b="b"/>
                          <a:pathLst>
                            <a:path w="21599" h="21597" fill="none" extrusionOk="0">
                              <a:moveTo>
                                <a:pt x="0" y="21371"/>
                              </a:moveTo>
                              <a:cubicBezTo>
                                <a:pt x="122" y="9669"/>
                                <a:pt x="9540" y="193"/>
                                <a:pt x="21240" y="-1"/>
                              </a:cubicBezTo>
                            </a:path>
                            <a:path w="21599" h="21597" stroke="0" extrusionOk="0">
                              <a:moveTo>
                                <a:pt x="0" y="21371"/>
                              </a:moveTo>
                              <a:cubicBezTo>
                                <a:pt x="122" y="9669"/>
                                <a:pt x="9540" y="193"/>
                                <a:pt x="21240" y="-1"/>
                              </a:cubicBezTo>
                              <a:lnTo>
                                <a:pt x="21599" y="21597"/>
                              </a:lnTo>
                              <a:lnTo>
                                <a:pt x="0" y="2137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nvGrpSpPr>
                      <p:cNvPr id="24702" name="Group 76">
                        <a:extLst>
                          <a:ext uri="{FF2B5EF4-FFF2-40B4-BE49-F238E27FC236}">
                            <a16:creationId xmlns:a16="http://schemas.microsoft.com/office/drawing/2014/main" id="{521B3CF0-286E-4ACB-9CDE-DDAF569DF825}"/>
                          </a:ext>
                        </a:extLst>
                      </p:cNvPr>
                      <p:cNvGrpSpPr>
                        <a:grpSpLocks/>
                      </p:cNvGrpSpPr>
                      <p:nvPr/>
                    </p:nvGrpSpPr>
                    <p:grpSpPr bwMode="auto">
                      <a:xfrm>
                        <a:off x="2760" y="3312"/>
                        <a:ext cx="120" cy="96"/>
                        <a:chOff x="2760" y="3312"/>
                        <a:chExt cx="120" cy="96"/>
                      </a:xfrm>
                    </p:grpSpPr>
                    <p:sp>
                      <p:nvSpPr>
                        <p:cNvPr id="24703" name="Line 77">
                          <a:extLst>
                            <a:ext uri="{FF2B5EF4-FFF2-40B4-BE49-F238E27FC236}">
                              <a16:creationId xmlns:a16="http://schemas.microsoft.com/office/drawing/2014/main" id="{81B420F8-0FC2-4D71-8492-D4E87F0D51EF}"/>
                            </a:ext>
                          </a:extLst>
                        </p:cNvPr>
                        <p:cNvSpPr>
                          <a:spLocks noChangeShapeType="1"/>
                        </p:cNvSpPr>
                        <p:nvPr/>
                      </p:nvSpPr>
                      <p:spPr bwMode="auto">
                        <a:xfrm>
                          <a:off x="2820" y="3312"/>
                          <a:ext cx="6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704" name="Arc 78">
                          <a:extLst>
                            <a:ext uri="{FF2B5EF4-FFF2-40B4-BE49-F238E27FC236}">
                              <a16:creationId xmlns:a16="http://schemas.microsoft.com/office/drawing/2014/main" id="{D2594D2B-EF99-45F5-826B-56F274F68406}"/>
                            </a:ext>
                          </a:extLst>
                        </p:cNvPr>
                        <p:cNvSpPr>
                          <a:spLocks/>
                        </p:cNvSpPr>
                        <p:nvPr/>
                      </p:nvSpPr>
                      <p:spPr bwMode="auto">
                        <a:xfrm>
                          <a:off x="2760" y="3313"/>
                          <a:ext cx="60" cy="95"/>
                        </a:xfrm>
                        <a:custGeom>
                          <a:avLst/>
                          <a:gdLst>
                            <a:gd name="T0" fmla="*/ 0 w 21599"/>
                            <a:gd name="T1" fmla="*/ 0 h 21597"/>
                            <a:gd name="T2" fmla="*/ 0 w 21599"/>
                            <a:gd name="T3" fmla="*/ 0 h 21597"/>
                            <a:gd name="T4" fmla="*/ 0 w 21599"/>
                            <a:gd name="T5" fmla="*/ 0 h 21597"/>
                            <a:gd name="T6" fmla="*/ 0 60000 65536"/>
                            <a:gd name="T7" fmla="*/ 0 60000 65536"/>
                            <a:gd name="T8" fmla="*/ 0 60000 65536"/>
                          </a:gdLst>
                          <a:ahLst/>
                          <a:cxnLst>
                            <a:cxn ang="T6">
                              <a:pos x="T0" y="T1"/>
                            </a:cxn>
                            <a:cxn ang="T7">
                              <a:pos x="T2" y="T3"/>
                            </a:cxn>
                            <a:cxn ang="T8">
                              <a:pos x="T4" y="T5"/>
                            </a:cxn>
                          </a:cxnLst>
                          <a:rect l="0" t="0" r="r" b="b"/>
                          <a:pathLst>
                            <a:path w="21599" h="21597" fill="none" extrusionOk="0">
                              <a:moveTo>
                                <a:pt x="0" y="21371"/>
                              </a:moveTo>
                              <a:cubicBezTo>
                                <a:pt x="122" y="9669"/>
                                <a:pt x="9540" y="193"/>
                                <a:pt x="21240" y="-1"/>
                              </a:cubicBezTo>
                            </a:path>
                            <a:path w="21599" h="21597" stroke="0" extrusionOk="0">
                              <a:moveTo>
                                <a:pt x="0" y="21371"/>
                              </a:moveTo>
                              <a:cubicBezTo>
                                <a:pt x="122" y="9669"/>
                                <a:pt x="9540" y="193"/>
                                <a:pt x="21240" y="-1"/>
                              </a:cubicBezTo>
                              <a:lnTo>
                                <a:pt x="21599" y="21597"/>
                              </a:lnTo>
                              <a:lnTo>
                                <a:pt x="0" y="2137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grpSp>
                  <p:nvGrpSpPr>
                    <p:cNvPr id="24693" name="Group 79">
                      <a:extLst>
                        <a:ext uri="{FF2B5EF4-FFF2-40B4-BE49-F238E27FC236}">
                          <a16:creationId xmlns:a16="http://schemas.microsoft.com/office/drawing/2014/main" id="{B25A43C2-3380-4B2B-823C-C5F52495D6C1}"/>
                        </a:ext>
                      </a:extLst>
                    </p:cNvPr>
                    <p:cNvGrpSpPr>
                      <a:grpSpLocks/>
                    </p:cNvGrpSpPr>
                    <p:nvPr/>
                  </p:nvGrpSpPr>
                  <p:grpSpPr bwMode="auto">
                    <a:xfrm>
                      <a:off x="2880" y="3312"/>
                      <a:ext cx="240" cy="96"/>
                      <a:chOff x="2880" y="3312"/>
                      <a:chExt cx="240" cy="96"/>
                    </a:xfrm>
                  </p:grpSpPr>
                  <p:grpSp>
                    <p:nvGrpSpPr>
                      <p:cNvPr id="24694" name="Group 80">
                        <a:extLst>
                          <a:ext uri="{FF2B5EF4-FFF2-40B4-BE49-F238E27FC236}">
                            <a16:creationId xmlns:a16="http://schemas.microsoft.com/office/drawing/2014/main" id="{35214BB5-020D-4C45-88EE-30F31901E36B}"/>
                          </a:ext>
                        </a:extLst>
                      </p:cNvPr>
                      <p:cNvGrpSpPr>
                        <a:grpSpLocks/>
                      </p:cNvGrpSpPr>
                      <p:nvPr/>
                    </p:nvGrpSpPr>
                    <p:grpSpPr bwMode="auto">
                      <a:xfrm>
                        <a:off x="2880" y="3312"/>
                        <a:ext cx="120" cy="96"/>
                        <a:chOff x="2880" y="3312"/>
                        <a:chExt cx="120" cy="96"/>
                      </a:xfrm>
                    </p:grpSpPr>
                    <p:sp>
                      <p:nvSpPr>
                        <p:cNvPr id="24698" name="Line 81">
                          <a:extLst>
                            <a:ext uri="{FF2B5EF4-FFF2-40B4-BE49-F238E27FC236}">
                              <a16:creationId xmlns:a16="http://schemas.microsoft.com/office/drawing/2014/main" id="{8EB9BA68-B810-4F65-8FF7-9A4EEA7D6A12}"/>
                            </a:ext>
                          </a:extLst>
                        </p:cNvPr>
                        <p:cNvSpPr>
                          <a:spLocks noChangeShapeType="1"/>
                        </p:cNvSpPr>
                        <p:nvPr/>
                      </p:nvSpPr>
                      <p:spPr bwMode="auto">
                        <a:xfrm>
                          <a:off x="2940" y="3312"/>
                          <a:ext cx="6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99" name="Arc 82">
                          <a:extLst>
                            <a:ext uri="{FF2B5EF4-FFF2-40B4-BE49-F238E27FC236}">
                              <a16:creationId xmlns:a16="http://schemas.microsoft.com/office/drawing/2014/main" id="{8FB15A9D-1504-4FB9-944F-4BA325256AA0}"/>
                            </a:ext>
                          </a:extLst>
                        </p:cNvPr>
                        <p:cNvSpPr>
                          <a:spLocks/>
                        </p:cNvSpPr>
                        <p:nvPr/>
                      </p:nvSpPr>
                      <p:spPr bwMode="auto">
                        <a:xfrm>
                          <a:off x="2880" y="3313"/>
                          <a:ext cx="60" cy="95"/>
                        </a:xfrm>
                        <a:custGeom>
                          <a:avLst/>
                          <a:gdLst>
                            <a:gd name="T0" fmla="*/ 0 w 21599"/>
                            <a:gd name="T1" fmla="*/ 0 h 21597"/>
                            <a:gd name="T2" fmla="*/ 0 w 21599"/>
                            <a:gd name="T3" fmla="*/ 0 h 21597"/>
                            <a:gd name="T4" fmla="*/ 0 w 21599"/>
                            <a:gd name="T5" fmla="*/ 0 h 21597"/>
                            <a:gd name="T6" fmla="*/ 0 60000 65536"/>
                            <a:gd name="T7" fmla="*/ 0 60000 65536"/>
                            <a:gd name="T8" fmla="*/ 0 60000 65536"/>
                          </a:gdLst>
                          <a:ahLst/>
                          <a:cxnLst>
                            <a:cxn ang="T6">
                              <a:pos x="T0" y="T1"/>
                            </a:cxn>
                            <a:cxn ang="T7">
                              <a:pos x="T2" y="T3"/>
                            </a:cxn>
                            <a:cxn ang="T8">
                              <a:pos x="T4" y="T5"/>
                            </a:cxn>
                          </a:cxnLst>
                          <a:rect l="0" t="0" r="r" b="b"/>
                          <a:pathLst>
                            <a:path w="21599" h="21597" fill="none" extrusionOk="0">
                              <a:moveTo>
                                <a:pt x="0" y="21371"/>
                              </a:moveTo>
                              <a:cubicBezTo>
                                <a:pt x="122" y="9669"/>
                                <a:pt x="9540" y="193"/>
                                <a:pt x="21240" y="-1"/>
                              </a:cubicBezTo>
                            </a:path>
                            <a:path w="21599" h="21597" stroke="0" extrusionOk="0">
                              <a:moveTo>
                                <a:pt x="0" y="21371"/>
                              </a:moveTo>
                              <a:cubicBezTo>
                                <a:pt x="122" y="9669"/>
                                <a:pt x="9540" y="193"/>
                                <a:pt x="21240" y="-1"/>
                              </a:cubicBezTo>
                              <a:lnTo>
                                <a:pt x="21599" y="21597"/>
                              </a:lnTo>
                              <a:lnTo>
                                <a:pt x="0" y="2137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nvGrpSpPr>
                      <p:cNvPr id="24695" name="Group 83">
                        <a:extLst>
                          <a:ext uri="{FF2B5EF4-FFF2-40B4-BE49-F238E27FC236}">
                            <a16:creationId xmlns:a16="http://schemas.microsoft.com/office/drawing/2014/main" id="{484B793F-8D78-4631-A6DE-DA30FE0E9974}"/>
                          </a:ext>
                        </a:extLst>
                      </p:cNvPr>
                      <p:cNvGrpSpPr>
                        <a:grpSpLocks/>
                      </p:cNvGrpSpPr>
                      <p:nvPr/>
                    </p:nvGrpSpPr>
                    <p:grpSpPr bwMode="auto">
                      <a:xfrm>
                        <a:off x="3000" y="3312"/>
                        <a:ext cx="120" cy="96"/>
                        <a:chOff x="3000" y="3312"/>
                        <a:chExt cx="120" cy="96"/>
                      </a:xfrm>
                    </p:grpSpPr>
                    <p:sp>
                      <p:nvSpPr>
                        <p:cNvPr id="24696" name="Line 84">
                          <a:extLst>
                            <a:ext uri="{FF2B5EF4-FFF2-40B4-BE49-F238E27FC236}">
                              <a16:creationId xmlns:a16="http://schemas.microsoft.com/office/drawing/2014/main" id="{C07B8578-04B6-47B1-9FC2-FC49EBB63157}"/>
                            </a:ext>
                          </a:extLst>
                        </p:cNvPr>
                        <p:cNvSpPr>
                          <a:spLocks noChangeShapeType="1"/>
                        </p:cNvSpPr>
                        <p:nvPr/>
                      </p:nvSpPr>
                      <p:spPr bwMode="auto">
                        <a:xfrm>
                          <a:off x="3060" y="3312"/>
                          <a:ext cx="6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97" name="Arc 85">
                          <a:extLst>
                            <a:ext uri="{FF2B5EF4-FFF2-40B4-BE49-F238E27FC236}">
                              <a16:creationId xmlns:a16="http://schemas.microsoft.com/office/drawing/2014/main" id="{A2982AD0-E04D-4118-B2A8-00E470BBDF9E}"/>
                            </a:ext>
                          </a:extLst>
                        </p:cNvPr>
                        <p:cNvSpPr>
                          <a:spLocks/>
                        </p:cNvSpPr>
                        <p:nvPr/>
                      </p:nvSpPr>
                      <p:spPr bwMode="auto">
                        <a:xfrm>
                          <a:off x="3000" y="3313"/>
                          <a:ext cx="60" cy="95"/>
                        </a:xfrm>
                        <a:custGeom>
                          <a:avLst/>
                          <a:gdLst>
                            <a:gd name="T0" fmla="*/ 0 w 21599"/>
                            <a:gd name="T1" fmla="*/ 0 h 21597"/>
                            <a:gd name="T2" fmla="*/ 0 w 21599"/>
                            <a:gd name="T3" fmla="*/ 0 h 21597"/>
                            <a:gd name="T4" fmla="*/ 0 w 21599"/>
                            <a:gd name="T5" fmla="*/ 0 h 21597"/>
                            <a:gd name="T6" fmla="*/ 0 60000 65536"/>
                            <a:gd name="T7" fmla="*/ 0 60000 65536"/>
                            <a:gd name="T8" fmla="*/ 0 60000 65536"/>
                          </a:gdLst>
                          <a:ahLst/>
                          <a:cxnLst>
                            <a:cxn ang="T6">
                              <a:pos x="T0" y="T1"/>
                            </a:cxn>
                            <a:cxn ang="T7">
                              <a:pos x="T2" y="T3"/>
                            </a:cxn>
                            <a:cxn ang="T8">
                              <a:pos x="T4" y="T5"/>
                            </a:cxn>
                          </a:cxnLst>
                          <a:rect l="0" t="0" r="r" b="b"/>
                          <a:pathLst>
                            <a:path w="21599" h="21597" fill="none" extrusionOk="0">
                              <a:moveTo>
                                <a:pt x="0" y="21371"/>
                              </a:moveTo>
                              <a:cubicBezTo>
                                <a:pt x="122" y="9669"/>
                                <a:pt x="9540" y="193"/>
                                <a:pt x="21240" y="-1"/>
                              </a:cubicBezTo>
                            </a:path>
                            <a:path w="21599" h="21597" stroke="0" extrusionOk="0">
                              <a:moveTo>
                                <a:pt x="0" y="21371"/>
                              </a:moveTo>
                              <a:cubicBezTo>
                                <a:pt x="122" y="9669"/>
                                <a:pt x="9540" y="193"/>
                                <a:pt x="21240" y="-1"/>
                              </a:cubicBezTo>
                              <a:lnTo>
                                <a:pt x="21599" y="21597"/>
                              </a:lnTo>
                              <a:lnTo>
                                <a:pt x="0" y="2137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grpSp>
            </p:grpSp>
            <p:grpSp>
              <p:nvGrpSpPr>
                <p:cNvPr id="24647" name="Group 86">
                  <a:extLst>
                    <a:ext uri="{FF2B5EF4-FFF2-40B4-BE49-F238E27FC236}">
                      <a16:creationId xmlns:a16="http://schemas.microsoft.com/office/drawing/2014/main" id="{9ECCC245-1C57-4E5E-AE49-86008D85DA5F}"/>
                    </a:ext>
                  </a:extLst>
                </p:cNvPr>
                <p:cNvGrpSpPr>
                  <a:grpSpLocks/>
                </p:cNvGrpSpPr>
                <p:nvPr/>
              </p:nvGrpSpPr>
              <p:grpSpPr bwMode="auto">
                <a:xfrm>
                  <a:off x="1680" y="3312"/>
                  <a:ext cx="720" cy="96"/>
                  <a:chOff x="1680" y="3312"/>
                  <a:chExt cx="720" cy="96"/>
                </a:xfrm>
              </p:grpSpPr>
              <p:grpSp>
                <p:nvGrpSpPr>
                  <p:cNvPr id="24669" name="Group 87">
                    <a:extLst>
                      <a:ext uri="{FF2B5EF4-FFF2-40B4-BE49-F238E27FC236}">
                        <a16:creationId xmlns:a16="http://schemas.microsoft.com/office/drawing/2014/main" id="{5184D5CF-8C09-412D-BF0A-BF50999B8740}"/>
                      </a:ext>
                    </a:extLst>
                  </p:cNvPr>
                  <p:cNvGrpSpPr>
                    <a:grpSpLocks/>
                  </p:cNvGrpSpPr>
                  <p:nvPr/>
                </p:nvGrpSpPr>
                <p:grpSpPr bwMode="auto">
                  <a:xfrm>
                    <a:off x="1680" y="3312"/>
                    <a:ext cx="480" cy="96"/>
                    <a:chOff x="1680" y="3312"/>
                    <a:chExt cx="480" cy="96"/>
                  </a:xfrm>
                </p:grpSpPr>
                <p:grpSp>
                  <p:nvGrpSpPr>
                    <p:cNvPr id="24677" name="Group 88">
                      <a:extLst>
                        <a:ext uri="{FF2B5EF4-FFF2-40B4-BE49-F238E27FC236}">
                          <a16:creationId xmlns:a16="http://schemas.microsoft.com/office/drawing/2014/main" id="{20AEC26A-45E4-403E-922B-95ACC87467D9}"/>
                        </a:ext>
                      </a:extLst>
                    </p:cNvPr>
                    <p:cNvGrpSpPr>
                      <a:grpSpLocks/>
                    </p:cNvGrpSpPr>
                    <p:nvPr/>
                  </p:nvGrpSpPr>
                  <p:grpSpPr bwMode="auto">
                    <a:xfrm>
                      <a:off x="1680" y="3312"/>
                      <a:ext cx="240" cy="96"/>
                      <a:chOff x="1680" y="3312"/>
                      <a:chExt cx="240" cy="96"/>
                    </a:xfrm>
                  </p:grpSpPr>
                  <p:grpSp>
                    <p:nvGrpSpPr>
                      <p:cNvPr id="24684" name="Group 89">
                        <a:extLst>
                          <a:ext uri="{FF2B5EF4-FFF2-40B4-BE49-F238E27FC236}">
                            <a16:creationId xmlns:a16="http://schemas.microsoft.com/office/drawing/2014/main" id="{5A2C3307-A779-495B-98C3-C076A1F09F46}"/>
                          </a:ext>
                        </a:extLst>
                      </p:cNvPr>
                      <p:cNvGrpSpPr>
                        <a:grpSpLocks/>
                      </p:cNvGrpSpPr>
                      <p:nvPr/>
                    </p:nvGrpSpPr>
                    <p:grpSpPr bwMode="auto">
                      <a:xfrm>
                        <a:off x="1680" y="3312"/>
                        <a:ext cx="120" cy="96"/>
                        <a:chOff x="1680" y="3312"/>
                        <a:chExt cx="120" cy="96"/>
                      </a:xfrm>
                    </p:grpSpPr>
                    <p:sp>
                      <p:nvSpPr>
                        <p:cNvPr id="24688" name="Line 90">
                          <a:extLst>
                            <a:ext uri="{FF2B5EF4-FFF2-40B4-BE49-F238E27FC236}">
                              <a16:creationId xmlns:a16="http://schemas.microsoft.com/office/drawing/2014/main" id="{CDE5B0F8-AD39-4114-85CA-C5DA51FF0526}"/>
                            </a:ext>
                          </a:extLst>
                        </p:cNvPr>
                        <p:cNvSpPr>
                          <a:spLocks noChangeShapeType="1"/>
                        </p:cNvSpPr>
                        <p:nvPr/>
                      </p:nvSpPr>
                      <p:spPr bwMode="auto">
                        <a:xfrm>
                          <a:off x="1740" y="3312"/>
                          <a:ext cx="6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89" name="Arc 91">
                          <a:extLst>
                            <a:ext uri="{FF2B5EF4-FFF2-40B4-BE49-F238E27FC236}">
                              <a16:creationId xmlns:a16="http://schemas.microsoft.com/office/drawing/2014/main" id="{5090CE50-2B0D-4B34-8F05-C0AEDFFDACA7}"/>
                            </a:ext>
                          </a:extLst>
                        </p:cNvPr>
                        <p:cNvSpPr>
                          <a:spLocks/>
                        </p:cNvSpPr>
                        <p:nvPr/>
                      </p:nvSpPr>
                      <p:spPr bwMode="auto">
                        <a:xfrm>
                          <a:off x="1680" y="3313"/>
                          <a:ext cx="60" cy="95"/>
                        </a:xfrm>
                        <a:custGeom>
                          <a:avLst/>
                          <a:gdLst>
                            <a:gd name="T0" fmla="*/ 0 w 21599"/>
                            <a:gd name="T1" fmla="*/ 0 h 21597"/>
                            <a:gd name="T2" fmla="*/ 0 w 21599"/>
                            <a:gd name="T3" fmla="*/ 0 h 21597"/>
                            <a:gd name="T4" fmla="*/ 0 w 21599"/>
                            <a:gd name="T5" fmla="*/ 0 h 21597"/>
                            <a:gd name="T6" fmla="*/ 0 60000 65536"/>
                            <a:gd name="T7" fmla="*/ 0 60000 65536"/>
                            <a:gd name="T8" fmla="*/ 0 60000 65536"/>
                          </a:gdLst>
                          <a:ahLst/>
                          <a:cxnLst>
                            <a:cxn ang="T6">
                              <a:pos x="T0" y="T1"/>
                            </a:cxn>
                            <a:cxn ang="T7">
                              <a:pos x="T2" y="T3"/>
                            </a:cxn>
                            <a:cxn ang="T8">
                              <a:pos x="T4" y="T5"/>
                            </a:cxn>
                          </a:cxnLst>
                          <a:rect l="0" t="0" r="r" b="b"/>
                          <a:pathLst>
                            <a:path w="21599" h="21597" fill="none" extrusionOk="0">
                              <a:moveTo>
                                <a:pt x="0" y="21371"/>
                              </a:moveTo>
                              <a:cubicBezTo>
                                <a:pt x="122" y="9669"/>
                                <a:pt x="9540" y="193"/>
                                <a:pt x="21240" y="-1"/>
                              </a:cubicBezTo>
                            </a:path>
                            <a:path w="21599" h="21597" stroke="0" extrusionOk="0">
                              <a:moveTo>
                                <a:pt x="0" y="21371"/>
                              </a:moveTo>
                              <a:cubicBezTo>
                                <a:pt x="122" y="9669"/>
                                <a:pt x="9540" y="193"/>
                                <a:pt x="21240" y="-1"/>
                              </a:cubicBezTo>
                              <a:lnTo>
                                <a:pt x="21599" y="21597"/>
                              </a:lnTo>
                              <a:lnTo>
                                <a:pt x="0" y="2137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nvGrpSpPr>
                      <p:cNvPr id="24685" name="Group 92">
                        <a:extLst>
                          <a:ext uri="{FF2B5EF4-FFF2-40B4-BE49-F238E27FC236}">
                            <a16:creationId xmlns:a16="http://schemas.microsoft.com/office/drawing/2014/main" id="{C1645E2E-789F-457D-BF2B-0743A4009493}"/>
                          </a:ext>
                        </a:extLst>
                      </p:cNvPr>
                      <p:cNvGrpSpPr>
                        <a:grpSpLocks/>
                      </p:cNvGrpSpPr>
                      <p:nvPr/>
                    </p:nvGrpSpPr>
                    <p:grpSpPr bwMode="auto">
                      <a:xfrm>
                        <a:off x="1800" y="3312"/>
                        <a:ext cx="120" cy="96"/>
                        <a:chOff x="1800" y="3312"/>
                        <a:chExt cx="120" cy="96"/>
                      </a:xfrm>
                    </p:grpSpPr>
                    <p:sp>
                      <p:nvSpPr>
                        <p:cNvPr id="24686" name="Line 93">
                          <a:extLst>
                            <a:ext uri="{FF2B5EF4-FFF2-40B4-BE49-F238E27FC236}">
                              <a16:creationId xmlns:a16="http://schemas.microsoft.com/office/drawing/2014/main" id="{2D24CB62-53C9-4EC9-A19C-B7D024E1371C}"/>
                            </a:ext>
                          </a:extLst>
                        </p:cNvPr>
                        <p:cNvSpPr>
                          <a:spLocks noChangeShapeType="1"/>
                        </p:cNvSpPr>
                        <p:nvPr/>
                      </p:nvSpPr>
                      <p:spPr bwMode="auto">
                        <a:xfrm>
                          <a:off x="1860" y="3312"/>
                          <a:ext cx="6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87" name="Arc 94">
                          <a:extLst>
                            <a:ext uri="{FF2B5EF4-FFF2-40B4-BE49-F238E27FC236}">
                              <a16:creationId xmlns:a16="http://schemas.microsoft.com/office/drawing/2014/main" id="{0A840E9C-180B-44A9-97AA-DBABF5988F82}"/>
                            </a:ext>
                          </a:extLst>
                        </p:cNvPr>
                        <p:cNvSpPr>
                          <a:spLocks/>
                        </p:cNvSpPr>
                        <p:nvPr/>
                      </p:nvSpPr>
                      <p:spPr bwMode="auto">
                        <a:xfrm>
                          <a:off x="1800" y="3313"/>
                          <a:ext cx="60" cy="95"/>
                        </a:xfrm>
                        <a:custGeom>
                          <a:avLst/>
                          <a:gdLst>
                            <a:gd name="T0" fmla="*/ 0 w 21599"/>
                            <a:gd name="T1" fmla="*/ 0 h 21597"/>
                            <a:gd name="T2" fmla="*/ 0 w 21599"/>
                            <a:gd name="T3" fmla="*/ 0 h 21597"/>
                            <a:gd name="T4" fmla="*/ 0 w 21599"/>
                            <a:gd name="T5" fmla="*/ 0 h 21597"/>
                            <a:gd name="T6" fmla="*/ 0 60000 65536"/>
                            <a:gd name="T7" fmla="*/ 0 60000 65536"/>
                            <a:gd name="T8" fmla="*/ 0 60000 65536"/>
                          </a:gdLst>
                          <a:ahLst/>
                          <a:cxnLst>
                            <a:cxn ang="T6">
                              <a:pos x="T0" y="T1"/>
                            </a:cxn>
                            <a:cxn ang="T7">
                              <a:pos x="T2" y="T3"/>
                            </a:cxn>
                            <a:cxn ang="T8">
                              <a:pos x="T4" y="T5"/>
                            </a:cxn>
                          </a:cxnLst>
                          <a:rect l="0" t="0" r="r" b="b"/>
                          <a:pathLst>
                            <a:path w="21599" h="21597" fill="none" extrusionOk="0">
                              <a:moveTo>
                                <a:pt x="0" y="21371"/>
                              </a:moveTo>
                              <a:cubicBezTo>
                                <a:pt x="122" y="9669"/>
                                <a:pt x="9540" y="193"/>
                                <a:pt x="21240" y="-1"/>
                              </a:cubicBezTo>
                            </a:path>
                            <a:path w="21599" h="21597" stroke="0" extrusionOk="0">
                              <a:moveTo>
                                <a:pt x="0" y="21371"/>
                              </a:moveTo>
                              <a:cubicBezTo>
                                <a:pt x="122" y="9669"/>
                                <a:pt x="9540" y="193"/>
                                <a:pt x="21240" y="-1"/>
                              </a:cubicBezTo>
                              <a:lnTo>
                                <a:pt x="21599" y="21597"/>
                              </a:lnTo>
                              <a:lnTo>
                                <a:pt x="0" y="2137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grpSp>
                  <p:nvGrpSpPr>
                    <p:cNvPr id="24678" name="Group 95">
                      <a:extLst>
                        <a:ext uri="{FF2B5EF4-FFF2-40B4-BE49-F238E27FC236}">
                          <a16:creationId xmlns:a16="http://schemas.microsoft.com/office/drawing/2014/main" id="{96008E6F-2F76-44A2-B67C-5EB78FD57646}"/>
                        </a:ext>
                      </a:extLst>
                    </p:cNvPr>
                    <p:cNvGrpSpPr>
                      <a:grpSpLocks/>
                    </p:cNvGrpSpPr>
                    <p:nvPr/>
                  </p:nvGrpSpPr>
                  <p:grpSpPr bwMode="auto">
                    <a:xfrm>
                      <a:off x="1920" y="3312"/>
                      <a:ext cx="120" cy="96"/>
                      <a:chOff x="1920" y="3312"/>
                      <a:chExt cx="120" cy="96"/>
                    </a:xfrm>
                  </p:grpSpPr>
                  <p:sp>
                    <p:nvSpPr>
                      <p:cNvPr id="24682" name="Line 96">
                        <a:extLst>
                          <a:ext uri="{FF2B5EF4-FFF2-40B4-BE49-F238E27FC236}">
                            <a16:creationId xmlns:a16="http://schemas.microsoft.com/office/drawing/2014/main" id="{A512D4FD-FB7A-47E4-B198-135ED21A0801}"/>
                          </a:ext>
                        </a:extLst>
                      </p:cNvPr>
                      <p:cNvSpPr>
                        <a:spLocks noChangeShapeType="1"/>
                      </p:cNvSpPr>
                      <p:nvPr/>
                    </p:nvSpPr>
                    <p:spPr bwMode="auto">
                      <a:xfrm>
                        <a:off x="1980" y="3312"/>
                        <a:ext cx="6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83" name="Arc 97">
                        <a:extLst>
                          <a:ext uri="{FF2B5EF4-FFF2-40B4-BE49-F238E27FC236}">
                            <a16:creationId xmlns:a16="http://schemas.microsoft.com/office/drawing/2014/main" id="{6E41DCB9-9D55-409D-BA59-CED234C623BF}"/>
                          </a:ext>
                        </a:extLst>
                      </p:cNvPr>
                      <p:cNvSpPr>
                        <a:spLocks/>
                      </p:cNvSpPr>
                      <p:nvPr/>
                    </p:nvSpPr>
                    <p:spPr bwMode="auto">
                      <a:xfrm>
                        <a:off x="1920" y="3313"/>
                        <a:ext cx="60" cy="95"/>
                      </a:xfrm>
                      <a:custGeom>
                        <a:avLst/>
                        <a:gdLst>
                          <a:gd name="T0" fmla="*/ 0 w 21599"/>
                          <a:gd name="T1" fmla="*/ 0 h 21597"/>
                          <a:gd name="T2" fmla="*/ 0 w 21599"/>
                          <a:gd name="T3" fmla="*/ 0 h 21597"/>
                          <a:gd name="T4" fmla="*/ 0 w 21599"/>
                          <a:gd name="T5" fmla="*/ 0 h 21597"/>
                          <a:gd name="T6" fmla="*/ 0 60000 65536"/>
                          <a:gd name="T7" fmla="*/ 0 60000 65536"/>
                          <a:gd name="T8" fmla="*/ 0 60000 65536"/>
                        </a:gdLst>
                        <a:ahLst/>
                        <a:cxnLst>
                          <a:cxn ang="T6">
                            <a:pos x="T0" y="T1"/>
                          </a:cxn>
                          <a:cxn ang="T7">
                            <a:pos x="T2" y="T3"/>
                          </a:cxn>
                          <a:cxn ang="T8">
                            <a:pos x="T4" y="T5"/>
                          </a:cxn>
                        </a:cxnLst>
                        <a:rect l="0" t="0" r="r" b="b"/>
                        <a:pathLst>
                          <a:path w="21599" h="21597" fill="none" extrusionOk="0">
                            <a:moveTo>
                              <a:pt x="0" y="21371"/>
                            </a:moveTo>
                            <a:cubicBezTo>
                              <a:pt x="122" y="9669"/>
                              <a:pt x="9540" y="193"/>
                              <a:pt x="21240" y="-1"/>
                            </a:cubicBezTo>
                          </a:path>
                          <a:path w="21599" h="21597" stroke="0" extrusionOk="0">
                            <a:moveTo>
                              <a:pt x="0" y="21371"/>
                            </a:moveTo>
                            <a:cubicBezTo>
                              <a:pt x="122" y="9669"/>
                              <a:pt x="9540" y="193"/>
                              <a:pt x="21240" y="-1"/>
                            </a:cubicBezTo>
                            <a:lnTo>
                              <a:pt x="21599" y="21597"/>
                            </a:lnTo>
                            <a:lnTo>
                              <a:pt x="0" y="2137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nvGrpSpPr>
                    <p:cNvPr id="24679" name="Group 98">
                      <a:extLst>
                        <a:ext uri="{FF2B5EF4-FFF2-40B4-BE49-F238E27FC236}">
                          <a16:creationId xmlns:a16="http://schemas.microsoft.com/office/drawing/2014/main" id="{47C3601D-E43B-43FB-B932-AA3E2894C821}"/>
                        </a:ext>
                      </a:extLst>
                    </p:cNvPr>
                    <p:cNvGrpSpPr>
                      <a:grpSpLocks/>
                    </p:cNvGrpSpPr>
                    <p:nvPr/>
                  </p:nvGrpSpPr>
                  <p:grpSpPr bwMode="auto">
                    <a:xfrm>
                      <a:off x="2040" y="3312"/>
                      <a:ext cx="120" cy="96"/>
                      <a:chOff x="2040" y="3312"/>
                      <a:chExt cx="120" cy="96"/>
                    </a:xfrm>
                  </p:grpSpPr>
                  <p:sp>
                    <p:nvSpPr>
                      <p:cNvPr id="24680" name="Line 99">
                        <a:extLst>
                          <a:ext uri="{FF2B5EF4-FFF2-40B4-BE49-F238E27FC236}">
                            <a16:creationId xmlns:a16="http://schemas.microsoft.com/office/drawing/2014/main" id="{F3363B36-D687-4252-B359-E0E9E28BB48E}"/>
                          </a:ext>
                        </a:extLst>
                      </p:cNvPr>
                      <p:cNvSpPr>
                        <a:spLocks noChangeShapeType="1"/>
                      </p:cNvSpPr>
                      <p:nvPr/>
                    </p:nvSpPr>
                    <p:spPr bwMode="auto">
                      <a:xfrm>
                        <a:off x="2100" y="3312"/>
                        <a:ext cx="6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81" name="Arc 100">
                        <a:extLst>
                          <a:ext uri="{FF2B5EF4-FFF2-40B4-BE49-F238E27FC236}">
                            <a16:creationId xmlns:a16="http://schemas.microsoft.com/office/drawing/2014/main" id="{154BEF27-4B70-4CF7-9772-963DBE4CA0ED}"/>
                          </a:ext>
                        </a:extLst>
                      </p:cNvPr>
                      <p:cNvSpPr>
                        <a:spLocks/>
                      </p:cNvSpPr>
                      <p:nvPr/>
                    </p:nvSpPr>
                    <p:spPr bwMode="auto">
                      <a:xfrm>
                        <a:off x="2040" y="3313"/>
                        <a:ext cx="60" cy="95"/>
                      </a:xfrm>
                      <a:custGeom>
                        <a:avLst/>
                        <a:gdLst>
                          <a:gd name="T0" fmla="*/ 0 w 21599"/>
                          <a:gd name="T1" fmla="*/ 0 h 21597"/>
                          <a:gd name="T2" fmla="*/ 0 w 21599"/>
                          <a:gd name="T3" fmla="*/ 0 h 21597"/>
                          <a:gd name="T4" fmla="*/ 0 w 21599"/>
                          <a:gd name="T5" fmla="*/ 0 h 21597"/>
                          <a:gd name="T6" fmla="*/ 0 60000 65536"/>
                          <a:gd name="T7" fmla="*/ 0 60000 65536"/>
                          <a:gd name="T8" fmla="*/ 0 60000 65536"/>
                        </a:gdLst>
                        <a:ahLst/>
                        <a:cxnLst>
                          <a:cxn ang="T6">
                            <a:pos x="T0" y="T1"/>
                          </a:cxn>
                          <a:cxn ang="T7">
                            <a:pos x="T2" y="T3"/>
                          </a:cxn>
                          <a:cxn ang="T8">
                            <a:pos x="T4" y="T5"/>
                          </a:cxn>
                        </a:cxnLst>
                        <a:rect l="0" t="0" r="r" b="b"/>
                        <a:pathLst>
                          <a:path w="21599" h="21597" fill="none" extrusionOk="0">
                            <a:moveTo>
                              <a:pt x="0" y="21371"/>
                            </a:moveTo>
                            <a:cubicBezTo>
                              <a:pt x="122" y="9669"/>
                              <a:pt x="9540" y="193"/>
                              <a:pt x="21240" y="-1"/>
                            </a:cubicBezTo>
                          </a:path>
                          <a:path w="21599" h="21597" stroke="0" extrusionOk="0">
                            <a:moveTo>
                              <a:pt x="0" y="21371"/>
                            </a:moveTo>
                            <a:cubicBezTo>
                              <a:pt x="122" y="9669"/>
                              <a:pt x="9540" y="193"/>
                              <a:pt x="21240" y="-1"/>
                            </a:cubicBezTo>
                            <a:lnTo>
                              <a:pt x="21599" y="21597"/>
                            </a:lnTo>
                            <a:lnTo>
                              <a:pt x="0" y="2137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grpSp>
                <p:nvGrpSpPr>
                  <p:cNvPr id="24670" name="Group 101">
                    <a:extLst>
                      <a:ext uri="{FF2B5EF4-FFF2-40B4-BE49-F238E27FC236}">
                        <a16:creationId xmlns:a16="http://schemas.microsoft.com/office/drawing/2014/main" id="{A684918C-0A18-4FD3-BA43-72742A3D520D}"/>
                      </a:ext>
                    </a:extLst>
                  </p:cNvPr>
                  <p:cNvGrpSpPr>
                    <a:grpSpLocks/>
                  </p:cNvGrpSpPr>
                  <p:nvPr/>
                </p:nvGrpSpPr>
                <p:grpSpPr bwMode="auto">
                  <a:xfrm>
                    <a:off x="2160" y="3312"/>
                    <a:ext cx="240" cy="96"/>
                    <a:chOff x="2160" y="3312"/>
                    <a:chExt cx="240" cy="96"/>
                  </a:xfrm>
                </p:grpSpPr>
                <p:grpSp>
                  <p:nvGrpSpPr>
                    <p:cNvPr id="24671" name="Group 102">
                      <a:extLst>
                        <a:ext uri="{FF2B5EF4-FFF2-40B4-BE49-F238E27FC236}">
                          <a16:creationId xmlns:a16="http://schemas.microsoft.com/office/drawing/2014/main" id="{364A3162-0E0D-4F6E-AE89-16EE04C19E95}"/>
                        </a:ext>
                      </a:extLst>
                    </p:cNvPr>
                    <p:cNvGrpSpPr>
                      <a:grpSpLocks/>
                    </p:cNvGrpSpPr>
                    <p:nvPr/>
                  </p:nvGrpSpPr>
                  <p:grpSpPr bwMode="auto">
                    <a:xfrm>
                      <a:off x="2160" y="3312"/>
                      <a:ext cx="120" cy="96"/>
                      <a:chOff x="2160" y="3312"/>
                      <a:chExt cx="120" cy="96"/>
                    </a:xfrm>
                  </p:grpSpPr>
                  <p:sp>
                    <p:nvSpPr>
                      <p:cNvPr id="24675" name="Line 103">
                        <a:extLst>
                          <a:ext uri="{FF2B5EF4-FFF2-40B4-BE49-F238E27FC236}">
                            <a16:creationId xmlns:a16="http://schemas.microsoft.com/office/drawing/2014/main" id="{7B39EB39-D646-4B19-A9A6-7AC1A83C1EAB}"/>
                          </a:ext>
                        </a:extLst>
                      </p:cNvPr>
                      <p:cNvSpPr>
                        <a:spLocks noChangeShapeType="1"/>
                      </p:cNvSpPr>
                      <p:nvPr/>
                    </p:nvSpPr>
                    <p:spPr bwMode="auto">
                      <a:xfrm>
                        <a:off x="2220" y="3312"/>
                        <a:ext cx="6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76" name="Arc 104">
                        <a:extLst>
                          <a:ext uri="{FF2B5EF4-FFF2-40B4-BE49-F238E27FC236}">
                            <a16:creationId xmlns:a16="http://schemas.microsoft.com/office/drawing/2014/main" id="{FEA137E0-AC26-483C-A880-7301BD800754}"/>
                          </a:ext>
                        </a:extLst>
                      </p:cNvPr>
                      <p:cNvSpPr>
                        <a:spLocks/>
                      </p:cNvSpPr>
                      <p:nvPr/>
                    </p:nvSpPr>
                    <p:spPr bwMode="auto">
                      <a:xfrm>
                        <a:off x="2160" y="3313"/>
                        <a:ext cx="60" cy="95"/>
                      </a:xfrm>
                      <a:custGeom>
                        <a:avLst/>
                        <a:gdLst>
                          <a:gd name="T0" fmla="*/ 0 w 21599"/>
                          <a:gd name="T1" fmla="*/ 0 h 21597"/>
                          <a:gd name="T2" fmla="*/ 0 w 21599"/>
                          <a:gd name="T3" fmla="*/ 0 h 21597"/>
                          <a:gd name="T4" fmla="*/ 0 w 21599"/>
                          <a:gd name="T5" fmla="*/ 0 h 21597"/>
                          <a:gd name="T6" fmla="*/ 0 60000 65536"/>
                          <a:gd name="T7" fmla="*/ 0 60000 65536"/>
                          <a:gd name="T8" fmla="*/ 0 60000 65536"/>
                        </a:gdLst>
                        <a:ahLst/>
                        <a:cxnLst>
                          <a:cxn ang="T6">
                            <a:pos x="T0" y="T1"/>
                          </a:cxn>
                          <a:cxn ang="T7">
                            <a:pos x="T2" y="T3"/>
                          </a:cxn>
                          <a:cxn ang="T8">
                            <a:pos x="T4" y="T5"/>
                          </a:cxn>
                        </a:cxnLst>
                        <a:rect l="0" t="0" r="r" b="b"/>
                        <a:pathLst>
                          <a:path w="21599" h="21597" fill="none" extrusionOk="0">
                            <a:moveTo>
                              <a:pt x="0" y="21371"/>
                            </a:moveTo>
                            <a:cubicBezTo>
                              <a:pt x="122" y="9669"/>
                              <a:pt x="9540" y="193"/>
                              <a:pt x="21240" y="-1"/>
                            </a:cubicBezTo>
                          </a:path>
                          <a:path w="21599" h="21597" stroke="0" extrusionOk="0">
                            <a:moveTo>
                              <a:pt x="0" y="21371"/>
                            </a:moveTo>
                            <a:cubicBezTo>
                              <a:pt x="122" y="9669"/>
                              <a:pt x="9540" y="193"/>
                              <a:pt x="21240" y="-1"/>
                            </a:cubicBezTo>
                            <a:lnTo>
                              <a:pt x="21599" y="21597"/>
                            </a:lnTo>
                            <a:lnTo>
                              <a:pt x="0" y="2137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nvGrpSpPr>
                    <p:cNvPr id="24672" name="Group 105">
                      <a:extLst>
                        <a:ext uri="{FF2B5EF4-FFF2-40B4-BE49-F238E27FC236}">
                          <a16:creationId xmlns:a16="http://schemas.microsoft.com/office/drawing/2014/main" id="{B46DFF06-BA69-4D68-8178-0721B00D7C50}"/>
                        </a:ext>
                      </a:extLst>
                    </p:cNvPr>
                    <p:cNvGrpSpPr>
                      <a:grpSpLocks/>
                    </p:cNvGrpSpPr>
                    <p:nvPr/>
                  </p:nvGrpSpPr>
                  <p:grpSpPr bwMode="auto">
                    <a:xfrm>
                      <a:off x="2280" y="3312"/>
                      <a:ext cx="120" cy="96"/>
                      <a:chOff x="2280" y="3312"/>
                      <a:chExt cx="120" cy="96"/>
                    </a:xfrm>
                  </p:grpSpPr>
                  <p:sp>
                    <p:nvSpPr>
                      <p:cNvPr id="24673" name="Line 106">
                        <a:extLst>
                          <a:ext uri="{FF2B5EF4-FFF2-40B4-BE49-F238E27FC236}">
                            <a16:creationId xmlns:a16="http://schemas.microsoft.com/office/drawing/2014/main" id="{C3090054-852E-46CD-9C61-6CD4C0B1B344}"/>
                          </a:ext>
                        </a:extLst>
                      </p:cNvPr>
                      <p:cNvSpPr>
                        <a:spLocks noChangeShapeType="1"/>
                      </p:cNvSpPr>
                      <p:nvPr/>
                    </p:nvSpPr>
                    <p:spPr bwMode="auto">
                      <a:xfrm>
                        <a:off x="2340" y="3312"/>
                        <a:ext cx="6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74" name="Arc 107">
                        <a:extLst>
                          <a:ext uri="{FF2B5EF4-FFF2-40B4-BE49-F238E27FC236}">
                            <a16:creationId xmlns:a16="http://schemas.microsoft.com/office/drawing/2014/main" id="{BEC1E85C-2DC0-4940-9F79-7B4E6BBBC844}"/>
                          </a:ext>
                        </a:extLst>
                      </p:cNvPr>
                      <p:cNvSpPr>
                        <a:spLocks/>
                      </p:cNvSpPr>
                      <p:nvPr/>
                    </p:nvSpPr>
                    <p:spPr bwMode="auto">
                      <a:xfrm>
                        <a:off x="2280" y="3313"/>
                        <a:ext cx="60" cy="95"/>
                      </a:xfrm>
                      <a:custGeom>
                        <a:avLst/>
                        <a:gdLst>
                          <a:gd name="T0" fmla="*/ 0 w 21599"/>
                          <a:gd name="T1" fmla="*/ 0 h 21597"/>
                          <a:gd name="T2" fmla="*/ 0 w 21599"/>
                          <a:gd name="T3" fmla="*/ 0 h 21597"/>
                          <a:gd name="T4" fmla="*/ 0 w 21599"/>
                          <a:gd name="T5" fmla="*/ 0 h 21597"/>
                          <a:gd name="T6" fmla="*/ 0 60000 65536"/>
                          <a:gd name="T7" fmla="*/ 0 60000 65536"/>
                          <a:gd name="T8" fmla="*/ 0 60000 65536"/>
                        </a:gdLst>
                        <a:ahLst/>
                        <a:cxnLst>
                          <a:cxn ang="T6">
                            <a:pos x="T0" y="T1"/>
                          </a:cxn>
                          <a:cxn ang="T7">
                            <a:pos x="T2" y="T3"/>
                          </a:cxn>
                          <a:cxn ang="T8">
                            <a:pos x="T4" y="T5"/>
                          </a:cxn>
                        </a:cxnLst>
                        <a:rect l="0" t="0" r="r" b="b"/>
                        <a:pathLst>
                          <a:path w="21599" h="21597" fill="none" extrusionOk="0">
                            <a:moveTo>
                              <a:pt x="0" y="21371"/>
                            </a:moveTo>
                            <a:cubicBezTo>
                              <a:pt x="122" y="9669"/>
                              <a:pt x="9540" y="193"/>
                              <a:pt x="21240" y="-1"/>
                            </a:cubicBezTo>
                          </a:path>
                          <a:path w="21599" h="21597" stroke="0" extrusionOk="0">
                            <a:moveTo>
                              <a:pt x="0" y="21371"/>
                            </a:moveTo>
                            <a:cubicBezTo>
                              <a:pt x="122" y="9669"/>
                              <a:pt x="9540" y="193"/>
                              <a:pt x="21240" y="-1"/>
                            </a:cubicBezTo>
                            <a:lnTo>
                              <a:pt x="21599" y="21597"/>
                            </a:lnTo>
                            <a:lnTo>
                              <a:pt x="0" y="2137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grpSp>
            <p:grpSp>
              <p:nvGrpSpPr>
                <p:cNvPr id="24648" name="Group 108">
                  <a:extLst>
                    <a:ext uri="{FF2B5EF4-FFF2-40B4-BE49-F238E27FC236}">
                      <a16:creationId xmlns:a16="http://schemas.microsoft.com/office/drawing/2014/main" id="{0CF040BE-4FF6-49F2-9A03-FCB9096154BB}"/>
                    </a:ext>
                  </a:extLst>
                </p:cNvPr>
                <p:cNvGrpSpPr>
                  <a:grpSpLocks/>
                </p:cNvGrpSpPr>
                <p:nvPr/>
              </p:nvGrpSpPr>
              <p:grpSpPr bwMode="auto">
                <a:xfrm>
                  <a:off x="960" y="3312"/>
                  <a:ext cx="480" cy="96"/>
                  <a:chOff x="960" y="3312"/>
                  <a:chExt cx="480" cy="96"/>
                </a:xfrm>
              </p:grpSpPr>
              <p:grpSp>
                <p:nvGrpSpPr>
                  <p:cNvPr id="24656" name="Group 109">
                    <a:extLst>
                      <a:ext uri="{FF2B5EF4-FFF2-40B4-BE49-F238E27FC236}">
                        <a16:creationId xmlns:a16="http://schemas.microsoft.com/office/drawing/2014/main" id="{0002AF4F-F594-422A-A22A-4F9503EE9A5E}"/>
                      </a:ext>
                    </a:extLst>
                  </p:cNvPr>
                  <p:cNvGrpSpPr>
                    <a:grpSpLocks/>
                  </p:cNvGrpSpPr>
                  <p:nvPr/>
                </p:nvGrpSpPr>
                <p:grpSpPr bwMode="auto">
                  <a:xfrm>
                    <a:off x="960" y="3312"/>
                    <a:ext cx="240" cy="96"/>
                    <a:chOff x="960" y="3312"/>
                    <a:chExt cx="240" cy="96"/>
                  </a:xfrm>
                </p:grpSpPr>
                <p:grpSp>
                  <p:nvGrpSpPr>
                    <p:cNvPr id="24663" name="Group 110">
                      <a:extLst>
                        <a:ext uri="{FF2B5EF4-FFF2-40B4-BE49-F238E27FC236}">
                          <a16:creationId xmlns:a16="http://schemas.microsoft.com/office/drawing/2014/main" id="{1E221205-98C5-4AEF-9BB4-053745B174E2}"/>
                        </a:ext>
                      </a:extLst>
                    </p:cNvPr>
                    <p:cNvGrpSpPr>
                      <a:grpSpLocks/>
                    </p:cNvGrpSpPr>
                    <p:nvPr/>
                  </p:nvGrpSpPr>
                  <p:grpSpPr bwMode="auto">
                    <a:xfrm>
                      <a:off x="960" y="3312"/>
                      <a:ext cx="120" cy="96"/>
                      <a:chOff x="960" y="3312"/>
                      <a:chExt cx="120" cy="96"/>
                    </a:xfrm>
                  </p:grpSpPr>
                  <p:sp>
                    <p:nvSpPr>
                      <p:cNvPr id="24667" name="Line 111">
                        <a:extLst>
                          <a:ext uri="{FF2B5EF4-FFF2-40B4-BE49-F238E27FC236}">
                            <a16:creationId xmlns:a16="http://schemas.microsoft.com/office/drawing/2014/main" id="{C9134E0C-1B17-4F5E-91BE-6CFA85645616}"/>
                          </a:ext>
                        </a:extLst>
                      </p:cNvPr>
                      <p:cNvSpPr>
                        <a:spLocks noChangeShapeType="1"/>
                      </p:cNvSpPr>
                      <p:nvPr/>
                    </p:nvSpPr>
                    <p:spPr bwMode="auto">
                      <a:xfrm>
                        <a:off x="1020" y="3312"/>
                        <a:ext cx="6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68" name="Arc 112">
                        <a:extLst>
                          <a:ext uri="{FF2B5EF4-FFF2-40B4-BE49-F238E27FC236}">
                            <a16:creationId xmlns:a16="http://schemas.microsoft.com/office/drawing/2014/main" id="{AC9B9F26-CEDA-4E9C-8BD3-BF3FB8DDCC90}"/>
                          </a:ext>
                        </a:extLst>
                      </p:cNvPr>
                      <p:cNvSpPr>
                        <a:spLocks/>
                      </p:cNvSpPr>
                      <p:nvPr/>
                    </p:nvSpPr>
                    <p:spPr bwMode="auto">
                      <a:xfrm>
                        <a:off x="960" y="3313"/>
                        <a:ext cx="60" cy="95"/>
                      </a:xfrm>
                      <a:custGeom>
                        <a:avLst/>
                        <a:gdLst>
                          <a:gd name="T0" fmla="*/ 0 w 21599"/>
                          <a:gd name="T1" fmla="*/ 0 h 21597"/>
                          <a:gd name="T2" fmla="*/ 0 w 21599"/>
                          <a:gd name="T3" fmla="*/ 0 h 21597"/>
                          <a:gd name="T4" fmla="*/ 0 w 21599"/>
                          <a:gd name="T5" fmla="*/ 0 h 21597"/>
                          <a:gd name="T6" fmla="*/ 0 60000 65536"/>
                          <a:gd name="T7" fmla="*/ 0 60000 65536"/>
                          <a:gd name="T8" fmla="*/ 0 60000 65536"/>
                        </a:gdLst>
                        <a:ahLst/>
                        <a:cxnLst>
                          <a:cxn ang="T6">
                            <a:pos x="T0" y="T1"/>
                          </a:cxn>
                          <a:cxn ang="T7">
                            <a:pos x="T2" y="T3"/>
                          </a:cxn>
                          <a:cxn ang="T8">
                            <a:pos x="T4" y="T5"/>
                          </a:cxn>
                        </a:cxnLst>
                        <a:rect l="0" t="0" r="r" b="b"/>
                        <a:pathLst>
                          <a:path w="21599" h="21597" fill="none" extrusionOk="0">
                            <a:moveTo>
                              <a:pt x="0" y="21371"/>
                            </a:moveTo>
                            <a:cubicBezTo>
                              <a:pt x="122" y="9669"/>
                              <a:pt x="9540" y="193"/>
                              <a:pt x="21240" y="-1"/>
                            </a:cubicBezTo>
                          </a:path>
                          <a:path w="21599" h="21597" stroke="0" extrusionOk="0">
                            <a:moveTo>
                              <a:pt x="0" y="21371"/>
                            </a:moveTo>
                            <a:cubicBezTo>
                              <a:pt x="122" y="9669"/>
                              <a:pt x="9540" y="193"/>
                              <a:pt x="21240" y="-1"/>
                            </a:cubicBezTo>
                            <a:lnTo>
                              <a:pt x="21599" y="21597"/>
                            </a:lnTo>
                            <a:lnTo>
                              <a:pt x="0" y="2137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nvGrpSpPr>
                    <p:cNvPr id="24664" name="Group 113">
                      <a:extLst>
                        <a:ext uri="{FF2B5EF4-FFF2-40B4-BE49-F238E27FC236}">
                          <a16:creationId xmlns:a16="http://schemas.microsoft.com/office/drawing/2014/main" id="{D95E1D49-D1C9-444E-AAA8-392E6F4F3B88}"/>
                        </a:ext>
                      </a:extLst>
                    </p:cNvPr>
                    <p:cNvGrpSpPr>
                      <a:grpSpLocks/>
                    </p:cNvGrpSpPr>
                    <p:nvPr/>
                  </p:nvGrpSpPr>
                  <p:grpSpPr bwMode="auto">
                    <a:xfrm>
                      <a:off x="1080" y="3312"/>
                      <a:ext cx="120" cy="96"/>
                      <a:chOff x="1080" y="3312"/>
                      <a:chExt cx="120" cy="96"/>
                    </a:xfrm>
                  </p:grpSpPr>
                  <p:sp>
                    <p:nvSpPr>
                      <p:cNvPr id="24665" name="Line 114">
                        <a:extLst>
                          <a:ext uri="{FF2B5EF4-FFF2-40B4-BE49-F238E27FC236}">
                            <a16:creationId xmlns:a16="http://schemas.microsoft.com/office/drawing/2014/main" id="{072DB047-5FF7-4B58-83DF-15AEE5602B3E}"/>
                          </a:ext>
                        </a:extLst>
                      </p:cNvPr>
                      <p:cNvSpPr>
                        <a:spLocks noChangeShapeType="1"/>
                      </p:cNvSpPr>
                      <p:nvPr/>
                    </p:nvSpPr>
                    <p:spPr bwMode="auto">
                      <a:xfrm>
                        <a:off x="1140" y="3312"/>
                        <a:ext cx="6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66" name="Arc 115">
                        <a:extLst>
                          <a:ext uri="{FF2B5EF4-FFF2-40B4-BE49-F238E27FC236}">
                            <a16:creationId xmlns:a16="http://schemas.microsoft.com/office/drawing/2014/main" id="{BF584E67-EF5F-4406-B73B-EFDF7FFFD735}"/>
                          </a:ext>
                        </a:extLst>
                      </p:cNvPr>
                      <p:cNvSpPr>
                        <a:spLocks/>
                      </p:cNvSpPr>
                      <p:nvPr/>
                    </p:nvSpPr>
                    <p:spPr bwMode="auto">
                      <a:xfrm>
                        <a:off x="1080" y="3313"/>
                        <a:ext cx="60" cy="95"/>
                      </a:xfrm>
                      <a:custGeom>
                        <a:avLst/>
                        <a:gdLst>
                          <a:gd name="T0" fmla="*/ 0 w 21599"/>
                          <a:gd name="T1" fmla="*/ 0 h 21597"/>
                          <a:gd name="T2" fmla="*/ 0 w 21599"/>
                          <a:gd name="T3" fmla="*/ 0 h 21597"/>
                          <a:gd name="T4" fmla="*/ 0 w 21599"/>
                          <a:gd name="T5" fmla="*/ 0 h 21597"/>
                          <a:gd name="T6" fmla="*/ 0 60000 65536"/>
                          <a:gd name="T7" fmla="*/ 0 60000 65536"/>
                          <a:gd name="T8" fmla="*/ 0 60000 65536"/>
                        </a:gdLst>
                        <a:ahLst/>
                        <a:cxnLst>
                          <a:cxn ang="T6">
                            <a:pos x="T0" y="T1"/>
                          </a:cxn>
                          <a:cxn ang="T7">
                            <a:pos x="T2" y="T3"/>
                          </a:cxn>
                          <a:cxn ang="T8">
                            <a:pos x="T4" y="T5"/>
                          </a:cxn>
                        </a:cxnLst>
                        <a:rect l="0" t="0" r="r" b="b"/>
                        <a:pathLst>
                          <a:path w="21599" h="21597" fill="none" extrusionOk="0">
                            <a:moveTo>
                              <a:pt x="0" y="21371"/>
                            </a:moveTo>
                            <a:cubicBezTo>
                              <a:pt x="122" y="9669"/>
                              <a:pt x="9540" y="193"/>
                              <a:pt x="21240" y="-1"/>
                            </a:cubicBezTo>
                          </a:path>
                          <a:path w="21599" h="21597" stroke="0" extrusionOk="0">
                            <a:moveTo>
                              <a:pt x="0" y="21371"/>
                            </a:moveTo>
                            <a:cubicBezTo>
                              <a:pt x="122" y="9669"/>
                              <a:pt x="9540" y="193"/>
                              <a:pt x="21240" y="-1"/>
                            </a:cubicBezTo>
                            <a:lnTo>
                              <a:pt x="21599" y="21597"/>
                            </a:lnTo>
                            <a:lnTo>
                              <a:pt x="0" y="2137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grpSp>
                <p:nvGrpSpPr>
                  <p:cNvPr id="24657" name="Group 116">
                    <a:extLst>
                      <a:ext uri="{FF2B5EF4-FFF2-40B4-BE49-F238E27FC236}">
                        <a16:creationId xmlns:a16="http://schemas.microsoft.com/office/drawing/2014/main" id="{9A08953A-5EC3-46EB-94DB-3ECB568F46F8}"/>
                      </a:ext>
                    </a:extLst>
                  </p:cNvPr>
                  <p:cNvGrpSpPr>
                    <a:grpSpLocks/>
                  </p:cNvGrpSpPr>
                  <p:nvPr/>
                </p:nvGrpSpPr>
                <p:grpSpPr bwMode="auto">
                  <a:xfrm>
                    <a:off x="1200" y="3312"/>
                    <a:ext cx="120" cy="96"/>
                    <a:chOff x="1200" y="3312"/>
                    <a:chExt cx="120" cy="96"/>
                  </a:xfrm>
                </p:grpSpPr>
                <p:sp>
                  <p:nvSpPr>
                    <p:cNvPr id="24661" name="Line 117">
                      <a:extLst>
                        <a:ext uri="{FF2B5EF4-FFF2-40B4-BE49-F238E27FC236}">
                          <a16:creationId xmlns:a16="http://schemas.microsoft.com/office/drawing/2014/main" id="{3049E7CA-4070-4378-B1BB-6D02E3044611}"/>
                        </a:ext>
                      </a:extLst>
                    </p:cNvPr>
                    <p:cNvSpPr>
                      <a:spLocks noChangeShapeType="1"/>
                    </p:cNvSpPr>
                    <p:nvPr/>
                  </p:nvSpPr>
                  <p:spPr bwMode="auto">
                    <a:xfrm>
                      <a:off x="1260" y="3312"/>
                      <a:ext cx="6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62" name="Arc 118">
                      <a:extLst>
                        <a:ext uri="{FF2B5EF4-FFF2-40B4-BE49-F238E27FC236}">
                          <a16:creationId xmlns:a16="http://schemas.microsoft.com/office/drawing/2014/main" id="{E66A4CDD-18EC-4F77-935B-B726F996B49B}"/>
                        </a:ext>
                      </a:extLst>
                    </p:cNvPr>
                    <p:cNvSpPr>
                      <a:spLocks/>
                    </p:cNvSpPr>
                    <p:nvPr/>
                  </p:nvSpPr>
                  <p:spPr bwMode="auto">
                    <a:xfrm>
                      <a:off x="1200" y="3313"/>
                      <a:ext cx="60" cy="95"/>
                    </a:xfrm>
                    <a:custGeom>
                      <a:avLst/>
                      <a:gdLst>
                        <a:gd name="T0" fmla="*/ 0 w 21599"/>
                        <a:gd name="T1" fmla="*/ 0 h 21597"/>
                        <a:gd name="T2" fmla="*/ 0 w 21599"/>
                        <a:gd name="T3" fmla="*/ 0 h 21597"/>
                        <a:gd name="T4" fmla="*/ 0 w 21599"/>
                        <a:gd name="T5" fmla="*/ 0 h 21597"/>
                        <a:gd name="T6" fmla="*/ 0 60000 65536"/>
                        <a:gd name="T7" fmla="*/ 0 60000 65536"/>
                        <a:gd name="T8" fmla="*/ 0 60000 65536"/>
                      </a:gdLst>
                      <a:ahLst/>
                      <a:cxnLst>
                        <a:cxn ang="T6">
                          <a:pos x="T0" y="T1"/>
                        </a:cxn>
                        <a:cxn ang="T7">
                          <a:pos x="T2" y="T3"/>
                        </a:cxn>
                        <a:cxn ang="T8">
                          <a:pos x="T4" y="T5"/>
                        </a:cxn>
                      </a:cxnLst>
                      <a:rect l="0" t="0" r="r" b="b"/>
                      <a:pathLst>
                        <a:path w="21599" h="21597" fill="none" extrusionOk="0">
                          <a:moveTo>
                            <a:pt x="0" y="21371"/>
                          </a:moveTo>
                          <a:cubicBezTo>
                            <a:pt x="122" y="9669"/>
                            <a:pt x="9540" y="193"/>
                            <a:pt x="21240" y="-1"/>
                          </a:cubicBezTo>
                        </a:path>
                        <a:path w="21599" h="21597" stroke="0" extrusionOk="0">
                          <a:moveTo>
                            <a:pt x="0" y="21371"/>
                          </a:moveTo>
                          <a:cubicBezTo>
                            <a:pt x="122" y="9669"/>
                            <a:pt x="9540" y="193"/>
                            <a:pt x="21240" y="-1"/>
                          </a:cubicBezTo>
                          <a:lnTo>
                            <a:pt x="21599" y="21597"/>
                          </a:lnTo>
                          <a:lnTo>
                            <a:pt x="0" y="2137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nvGrpSpPr>
                  <p:cNvPr id="24658" name="Group 119">
                    <a:extLst>
                      <a:ext uri="{FF2B5EF4-FFF2-40B4-BE49-F238E27FC236}">
                        <a16:creationId xmlns:a16="http://schemas.microsoft.com/office/drawing/2014/main" id="{26AB909F-A98F-40C2-B7DD-76C051AE60B7}"/>
                      </a:ext>
                    </a:extLst>
                  </p:cNvPr>
                  <p:cNvGrpSpPr>
                    <a:grpSpLocks/>
                  </p:cNvGrpSpPr>
                  <p:nvPr/>
                </p:nvGrpSpPr>
                <p:grpSpPr bwMode="auto">
                  <a:xfrm>
                    <a:off x="1320" y="3312"/>
                    <a:ext cx="120" cy="96"/>
                    <a:chOff x="1320" y="3312"/>
                    <a:chExt cx="120" cy="96"/>
                  </a:xfrm>
                </p:grpSpPr>
                <p:sp>
                  <p:nvSpPr>
                    <p:cNvPr id="24659" name="Line 120">
                      <a:extLst>
                        <a:ext uri="{FF2B5EF4-FFF2-40B4-BE49-F238E27FC236}">
                          <a16:creationId xmlns:a16="http://schemas.microsoft.com/office/drawing/2014/main" id="{5863A23B-5FBD-469C-986F-2F6B73E688C3}"/>
                        </a:ext>
                      </a:extLst>
                    </p:cNvPr>
                    <p:cNvSpPr>
                      <a:spLocks noChangeShapeType="1"/>
                    </p:cNvSpPr>
                    <p:nvPr/>
                  </p:nvSpPr>
                  <p:spPr bwMode="auto">
                    <a:xfrm>
                      <a:off x="1380" y="3312"/>
                      <a:ext cx="6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60" name="Arc 121">
                      <a:extLst>
                        <a:ext uri="{FF2B5EF4-FFF2-40B4-BE49-F238E27FC236}">
                          <a16:creationId xmlns:a16="http://schemas.microsoft.com/office/drawing/2014/main" id="{5528BE33-76BA-4897-819B-AC3678A2B043}"/>
                        </a:ext>
                      </a:extLst>
                    </p:cNvPr>
                    <p:cNvSpPr>
                      <a:spLocks/>
                    </p:cNvSpPr>
                    <p:nvPr/>
                  </p:nvSpPr>
                  <p:spPr bwMode="auto">
                    <a:xfrm>
                      <a:off x="1320" y="3313"/>
                      <a:ext cx="60" cy="95"/>
                    </a:xfrm>
                    <a:custGeom>
                      <a:avLst/>
                      <a:gdLst>
                        <a:gd name="T0" fmla="*/ 0 w 21599"/>
                        <a:gd name="T1" fmla="*/ 0 h 21597"/>
                        <a:gd name="T2" fmla="*/ 0 w 21599"/>
                        <a:gd name="T3" fmla="*/ 0 h 21597"/>
                        <a:gd name="T4" fmla="*/ 0 w 21599"/>
                        <a:gd name="T5" fmla="*/ 0 h 21597"/>
                        <a:gd name="T6" fmla="*/ 0 60000 65536"/>
                        <a:gd name="T7" fmla="*/ 0 60000 65536"/>
                        <a:gd name="T8" fmla="*/ 0 60000 65536"/>
                      </a:gdLst>
                      <a:ahLst/>
                      <a:cxnLst>
                        <a:cxn ang="T6">
                          <a:pos x="T0" y="T1"/>
                        </a:cxn>
                        <a:cxn ang="T7">
                          <a:pos x="T2" y="T3"/>
                        </a:cxn>
                        <a:cxn ang="T8">
                          <a:pos x="T4" y="T5"/>
                        </a:cxn>
                      </a:cxnLst>
                      <a:rect l="0" t="0" r="r" b="b"/>
                      <a:pathLst>
                        <a:path w="21599" h="21597" fill="none" extrusionOk="0">
                          <a:moveTo>
                            <a:pt x="0" y="21371"/>
                          </a:moveTo>
                          <a:cubicBezTo>
                            <a:pt x="122" y="9669"/>
                            <a:pt x="9540" y="193"/>
                            <a:pt x="21240" y="-1"/>
                          </a:cubicBezTo>
                        </a:path>
                        <a:path w="21599" h="21597" stroke="0" extrusionOk="0">
                          <a:moveTo>
                            <a:pt x="0" y="21371"/>
                          </a:moveTo>
                          <a:cubicBezTo>
                            <a:pt x="122" y="9669"/>
                            <a:pt x="9540" y="193"/>
                            <a:pt x="21240" y="-1"/>
                          </a:cubicBezTo>
                          <a:lnTo>
                            <a:pt x="21599" y="21597"/>
                          </a:lnTo>
                          <a:lnTo>
                            <a:pt x="0" y="2137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grpSp>
              <p:nvGrpSpPr>
                <p:cNvPr id="24649" name="Group 122">
                  <a:extLst>
                    <a:ext uri="{FF2B5EF4-FFF2-40B4-BE49-F238E27FC236}">
                      <a16:creationId xmlns:a16="http://schemas.microsoft.com/office/drawing/2014/main" id="{781F695D-5AF0-432F-904D-72C0AED1A3AA}"/>
                    </a:ext>
                  </a:extLst>
                </p:cNvPr>
                <p:cNvGrpSpPr>
                  <a:grpSpLocks/>
                </p:cNvGrpSpPr>
                <p:nvPr/>
              </p:nvGrpSpPr>
              <p:grpSpPr bwMode="auto">
                <a:xfrm>
                  <a:off x="1440" y="3312"/>
                  <a:ext cx="240" cy="96"/>
                  <a:chOff x="1440" y="3312"/>
                  <a:chExt cx="240" cy="96"/>
                </a:xfrm>
              </p:grpSpPr>
              <p:grpSp>
                <p:nvGrpSpPr>
                  <p:cNvPr id="24650" name="Group 123">
                    <a:extLst>
                      <a:ext uri="{FF2B5EF4-FFF2-40B4-BE49-F238E27FC236}">
                        <a16:creationId xmlns:a16="http://schemas.microsoft.com/office/drawing/2014/main" id="{E1EC44FA-0C5D-4541-A9D9-C554E37F0B55}"/>
                      </a:ext>
                    </a:extLst>
                  </p:cNvPr>
                  <p:cNvGrpSpPr>
                    <a:grpSpLocks/>
                  </p:cNvGrpSpPr>
                  <p:nvPr/>
                </p:nvGrpSpPr>
                <p:grpSpPr bwMode="auto">
                  <a:xfrm>
                    <a:off x="1440" y="3312"/>
                    <a:ext cx="120" cy="96"/>
                    <a:chOff x="1440" y="3312"/>
                    <a:chExt cx="120" cy="96"/>
                  </a:xfrm>
                </p:grpSpPr>
                <p:sp>
                  <p:nvSpPr>
                    <p:cNvPr id="24654" name="Line 124">
                      <a:extLst>
                        <a:ext uri="{FF2B5EF4-FFF2-40B4-BE49-F238E27FC236}">
                          <a16:creationId xmlns:a16="http://schemas.microsoft.com/office/drawing/2014/main" id="{70044797-D4A1-477F-AAC8-EBCF6B29B596}"/>
                        </a:ext>
                      </a:extLst>
                    </p:cNvPr>
                    <p:cNvSpPr>
                      <a:spLocks noChangeShapeType="1"/>
                    </p:cNvSpPr>
                    <p:nvPr/>
                  </p:nvSpPr>
                  <p:spPr bwMode="auto">
                    <a:xfrm>
                      <a:off x="1500" y="3312"/>
                      <a:ext cx="6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55" name="Arc 125">
                      <a:extLst>
                        <a:ext uri="{FF2B5EF4-FFF2-40B4-BE49-F238E27FC236}">
                          <a16:creationId xmlns:a16="http://schemas.microsoft.com/office/drawing/2014/main" id="{DBD86777-B384-4D40-BDF7-A45DD4BA6AB8}"/>
                        </a:ext>
                      </a:extLst>
                    </p:cNvPr>
                    <p:cNvSpPr>
                      <a:spLocks/>
                    </p:cNvSpPr>
                    <p:nvPr/>
                  </p:nvSpPr>
                  <p:spPr bwMode="auto">
                    <a:xfrm>
                      <a:off x="1440" y="3313"/>
                      <a:ext cx="60" cy="95"/>
                    </a:xfrm>
                    <a:custGeom>
                      <a:avLst/>
                      <a:gdLst>
                        <a:gd name="T0" fmla="*/ 0 w 21599"/>
                        <a:gd name="T1" fmla="*/ 0 h 21597"/>
                        <a:gd name="T2" fmla="*/ 0 w 21599"/>
                        <a:gd name="T3" fmla="*/ 0 h 21597"/>
                        <a:gd name="T4" fmla="*/ 0 w 21599"/>
                        <a:gd name="T5" fmla="*/ 0 h 21597"/>
                        <a:gd name="T6" fmla="*/ 0 60000 65536"/>
                        <a:gd name="T7" fmla="*/ 0 60000 65536"/>
                        <a:gd name="T8" fmla="*/ 0 60000 65536"/>
                      </a:gdLst>
                      <a:ahLst/>
                      <a:cxnLst>
                        <a:cxn ang="T6">
                          <a:pos x="T0" y="T1"/>
                        </a:cxn>
                        <a:cxn ang="T7">
                          <a:pos x="T2" y="T3"/>
                        </a:cxn>
                        <a:cxn ang="T8">
                          <a:pos x="T4" y="T5"/>
                        </a:cxn>
                      </a:cxnLst>
                      <a:rect l="0" t="0" r="r" b="b"/>
                      <a:pathLst>
                        <a:path w="21599" h="21597" fill="none" extrusionOk="0">
                          <a:moveTo>
                            <a:pt x="0" y="21371"/>
                          </a:moveTo>
                          <a:cubicBezTo>
                            <a:pt x="122" y="9669"/>
                            <a:pt x="9540" y="193"/>
                            <a:pt x="21240" y="-1"/>
                          </a:cubicBezTo>
                        </a:path>
                        <a:path w="21599" h="21597" stroke="0" extrusionOk="0">
                          <a:moveTo>
                            <a:pt x="0" y="21371"/>
                          </a:moveTo>
                          <a:cubicBezTo>
                            <a:pt x="122" y="9669"/>
                            <a:pt x="9540" y="193"/>
                            <a:pt x="21240" y="-1"/>
                          </a:cubicBezTo>
                          <a:lnTo>
                            <a:pt x="21599" y="21597"/>
                          </a:lnTo>
                          <a:lnTo>
                            <a:pt x="0" y="2137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nvGrpSpPr>
                  <p:cNvPr id="24651" name="Group 126">
                    <a:extLst>
                      <a:ext uri="{FF2B5EF4-FFF2-40B4-BE49-F238E27FC236}">
                        <a16:creationId xmlns:a16="http://schemas.microsoft.com/office/drawing/2014/main" id="{F7A7B04B-DE29-4503-8866-EAAD132F2CA0}"/>
                      </a:ext>
                    </a:extLst>
                  </p:cNvPr>
                  <p:cNvGrpSpPr>
                    <a:grpSpLocks/>
                  </p:cNvGrpSpPr>
                  <p:nvPr/>
                </p:nvGrpSpPr>
                <p:grpSpPr bwMode="auto">
                  <a:xfrm>
                    <a:off x="1560" y="3312"/>
                    <a:ext cx="120" cy="96"/>
                    <a:chOff x="1560" y="3312"/>
                    <a:chExt cx="120" cy="96"/>
                  </a:xfrm>
                </p:grpSpPr>
                <p:sp>
                  <p:nvSpPr>
                    <p:cNvPr id="24652" name="Line 127">
                      <a:extLst>
                        <a:ext uri="{FF2B5EF4-FFF2-40B4-BE49-F238E27FC236}">
                          <a16:creationId xmlns:a16="http://schemas.microsoft.com/office/drawing/2014/main" id="{07833944-F77D-4986-8210-E9AA33FCD1DC}"/>
                        </a:ext>
                      </a:extLst>
                    </p:cNvPr>
                    <p:cNvSpPr>
                      <a:spLocks noChangeShapeType="1"/>
                    </p:cNvSpPr>
                    <p:nvPr/>
                  </p:nvSpPr>
                  <p:spPr bwMode="auto">
                    <a:xfrm>
                      <a:off x="1620" y="3312"/>
                      <a:ext cx="6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53" name="Arc 128">
                      <a:extLst>
                        <a:ext uri="{FF2B5EF4-FFF2-40B4-BE49-F238E27FC236}">
                          <a16:creationId xmlns:a16="http://schemas.microsoft.com/office/drawing/2014/main" id="{308F8012-86C7-408A-9A78-BCFB31CF35C6}"/>
                        </a:ext>
                      </a:extLst>
                    </p:cNvPr>
                    <p:cNvSpPr>
                      <a:spLocks/>
                    </p:cNvSpPr>
                    <p:nvPr/>
                  </p:nvSpPr>
                  <p:spPr bwMode="auto">
                    <a:xfrm>
                      <a:off x="1560" y="3313"/>
                      <a:ext cx="60" cy="95"/>
                    </a:xfrm>
                    <a:custGeom>
                      <a:avLst/>
                      <a:gdLst>
                        <a:gd name="T0" fmla="*/ 0 w 21599"/>
                        <a:gd name="T1" fmla="*/ 0 h 21597"/>
                        <a:gd name="T2" fmla="*/ 0 w 21599"/>
                        <a:gd name="T3" fmla="*/ 0 h 21597"/>
                        <a:gd name="T4" fmla="*/ 0 w 21599"/>
                        <a:gd name="T5" fmla="*/ 0 h 21597"/>
                        <a:gd name="T6" fmla="*/ 0 60000 65536"/>
                        <a:gd name="T7" fmla="*/ 0 60000 65536"/>
                        <a:gd name="T8" fmla="*/ 0 60000 65536"/>
                      </a:gdLst>
                      <a:ahLst/>
                      <a:cxnLst>
                        <a:cxn ang="T6">
                          <a:pos x="T0" y="T1"/>
                        </a:cxn>
                        <a:cxn ang="T7">
                          <a:pos x="T2" y="T3"/>
                        </a:cxn>
                        <a:cxn ang="T8">
                          <a:pos x="T4" y="T5"/>
                        </a:cxn>
                      </a:cxnLst>
                      <a:rect l="0" t="0" r="r" b="b"/>
                      <a:pathLst>
                        <a:path w="21599" h="21597" fill="none" extrusionOk="0">
                          <a:moveTo>
                            <a:pt x="0" y="21371"/>
                          </a:moveTo>
                          <a:cubicBezTo>
                            <a:pt x="122" y="9669"/>
                            <a:pt x="9540" y="193"/>
                            <a:pt x="21240" y="-1"/>
                          </a:cubicBezTo>
                        </a:path>
                        <a:path w="21599" h="21597" stroke="0" extrusionOk="0">
                          <a:moveTo>
                            <a:pt x="0" y="21371"/>
                          </a:moveTo>
                          <a:cubicBezTo>
                            <a:pt x="122" y="9669"/>
                            <a:pt x="9540" y="193"/>
                            <a:pt x="21240" y="-1"/>
                          </a:cubicBezTo>
                          <a:lnTo>
                            <a:pt x="21599" y="21597"/>
                          </a:lnTo>
                          <a:lnTo>
                            <a:pt x="0" y="2137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grpSp>
          <p:grpSp>
            <p:nvGrpSpPr>
              <p:cNvPr id="24632" name="Group 129">
                <a:extLst>
                  <a:ext uri="{FF2B5EF4-FFF2-40B4-BE49-F238E27FC236}">
                    <a16:creationId xmlns:a16="http://schemas.microsoft.com/office/drawing/2014/main" id="{17906514-ABF4-4542-AF08-A76EBB4AC6BF}"/>
                  </a:ext>
                </a:extLst>
              </p:cNvPr>
              <p:cNvGrpSpPr>
                <a:grpSpLocks/>
              </p:cNvGrpSpPr>
              <p:nvPr/>
            </p:nvGrpSpPr>
            <p:grpSpPr bwMode="auto">
              <a:xfrm>
                <a:off x="816" y="2193"/>
                <a:ext cx="512" cy="101"/>
                <a:chOff x="480" y="3312"/>
                <a:chExt cx="480" cy="96"/>
              </a:xfrm>
            </p:grpSpPr>
            <p:grpSp>
              <p:nvGrpSpPr>
                <p:cNvPr id="24633" name="Group 130">
                  <a:extLst>
                    <a:ext uri="{FF2B5EF4-FFF2-40B4-BE49-F238E27FC236}">
                      <a16:creationId xmlns:a16="http://schemas.microsoft.com/office/drawing/2014/main" id="{DA9C5766-8928-43F2-9CF7-45B29D6B5685}"/>
                    </a:ext>
                  </a:extLst>
                </p:cNvPr>
                <p:cNvGrpSpPr>
                  <a:grpSpLocks/>
                </p:cNvGrpSpPr>
                <p:nvPr/>
              </p:nvGrpSpPr>
              <p:grpSpPr bwMode="auto">
                <a:xfrm>
                  <a:off x="480" y="3312"/>
                  <a:ext cx="240" cy="96"/>
                  <a:chOff x="480" y="3312"/>
                  <a:chExt cx="240" cy="96"/>
                </a:xfrm>
              </p:grpSpPr>
              <p:grpSp>
                <p:nvGrpSpPr>
                  <p:cNvPr id="24640" name="Group 131">
                    <a:extLst>
                      <a:ext uri="{FF2B5EF4-FFF2-40B4-BE49-F238E27FC236}">
                        <a16:creationId xmlns:a16="http://schemas.microsoft.com/office/drawing/2014/main" id="{984AE5BD-3091-476B-936D-BE2F6ABDB173}"/>
                      </a:ext>
                    </a:extLst>
                  </p:cNvPr>
                  <p:cNvGrpSpPr>
                    <a:grpSpLocks/>
                  </p:cNvGrpSpPr>
                  <p:nvPr/>
                </p:nvGrpSpPr>
                <p:grpSpPr bwMode="auto">
                  <a:xfrm>
                    <a:off x="480" y="3312"/>
                    <a:ext cx="120" cy="96"/>
                    <a:chOff x="480" y="3312"/>
                    <a:chExt cx="120" cy="96"/>
                  </a:xfrm>
                </p:grpSpPr>
                <p:sp>
                  <p:nvSpPr>
                    <p:cNvPr id="24644" name="Line 132">
                      <a:extLst>
                        <a:ext uri="{FF2B5EF4-FFF2-40B4-BE49-F238E27FC236}">
                          <a16:creationId xmlns:a16="http://schemas.microsoft.com/office/drawing/2014/main" id="{FA10F623-4432-4DF0-B96E-A8B2A6516CB9}"/>
                        </a:ext>
                      </a:extLst>
                    </p:cNvPr>
                    <p:cNvSpPr>
                      <a:spLocks noChangeShapeType="1"/>
                    </p:cNvSpPr>
                    <p:nvPr/>
                  </p:nvSpPr>
                  <p:spPr bwMode="auto">
                    <a:xfrm>
                      <a:off x="540" y="3312"/>
                      <a:ext cx="6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45" name="Arc 133">
                      <a:extLst>
                        <a:ext uri="{FF2B5EF4-FFF2-40B4-BE49-F238E27FC236}">
                          <a16:creationId xmlns:a16="http://schemas.microsoft.com/office/drawing/2014/main" id="{D5CDA53C-D62F-4AC6-9E7E-B15D31A7B145}"/>
                        </a:ext>
                      </a:extLst>
                    </p:cNvPr>
                    <p:cNvSpPr>
                      <a:spLocks/>
                    </p:cNvSpPr>
                    <p:nvPr/>
                  </p:nvSpPr>
                  <p:spPr bwMode="auto">
                    <a:xfrm>
                      <a:off x="480" y="3313"/>
                      <a:ext cx="60" cy="95"/>
                    </a:xfrm>
                    <a:custGeom>
                      <a:avLst/>
                      <a:gdLst>
                        <a:gd name="T0" fmla="*/ 0 w 21599"/>
                        <a:gd name="T1" fmla="*/ 0 h 21597"/>
                        <a:gd name="T2" fmla="*/ 0 w 21599"/>
                        <a:gd name="T3" fmla="*/ 0 h 21597"/>
                        <a:gd name="T4" fmla="*/ 0 w 21599"/>
                        <a:gd name="T5" fmla="*/ 0 h 21597"/>
                        <a:gd name="T6" fmla="*/ 0 60000 65536"/>
                        <a:gd name="T7" fmla="*/ 0 60000 65536"/>
                        <a:gd name="T8" fmla="*/ 0 60000 65536"/>
                      </a:gdLst>
                      <a:ahLst/>
                      <a:cxnLst>
                        <a:cxn ang="T6">
                          <a:pos x="T0" y="T1"/>
                        </a:cxn>
                        <a:cxn ang="T7">
                          <a:pos x="T2" y="T3"/>
                        </a:cxn>
                        <a:cxn ang="T8">
                          <a:pos x="T4" y="T5"/>
                        </a:cxn>
                      </a:cxnLst>
                      <a:rect l="0" t="0" r="r" b="b"/>
                      <a:pathLst>
                        <a:path w="21599" h="21597" fill="none" extrusionOk="0">
                          <a:moveTo>
                            <a:pt x="0" y="21371"/>
                          </a:moveTo>
                          <a:cubicBezTo>
                            <a:pt x="122" y="9669"/>
                            <a:pt x="9540" y="193"/>
                            <a:pt x="21240" y="-1"/>
                          </a:cubicBezTo>
                        </a:path>
                        <a:path w="21599" h="21597" stroke="0" extrusionOk="0">
                          <a:moveTo>
                            <a:pt x="0" y="21371"/>
                          </a:moveTo>
                          <a:cubicBezTo>
                            <a:pt x="122" y="9669"/>
                            <a:pt x="9540" y="193"/>
                            <a:pt x="21240" y="-1"/>
                          </a:cubicBezTo>
                          <a:lnTo>
                            <a:pt x="21599" y="21597"/>
                          </a:lnTo>
                          <a:lnTo>
                            <a:pt x="0" y="2137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nvGrpSpPr>
                  <p:cNvPr id="24641" name="Group 134">
                    <a:extLst>
                      <a:ext uri="{FF2B5EF4-FFF2-40B4-BE49-F238E27FC236}">
                        <a16:creationId xmlns:a16="http://schemas.microsoft.com/office/drawing/2014/main" id="{1CCAEA6F-9FCD-49C1-8328-29AA038DE956}"/>
                      </a:ext>
                    </a:extLst>
                  </p:cNvPr>
                  <p:cNvGrpSpPr>
                    <a:grpSpLocks/>
                  </p:cNvGrpSpPr>
                  <p:nvPr/>
                </p:nvGrpSpPr>
                <p:grpSpPr bwMode="auto">
                  <a:xfrm>
                    <a:off x="600" y="3312"/>
                    <a:ext cx="120" cy="96"/>
                    <a:chOff x="600" y="3312"/>
                    <a:chExt cx="120" cy="96"/>
                  </a:xfrm>
                </p:grpSpPr>
                <p:sp>
                  <p:nvSpPr>
                    <p:cNvPr id="24642" name="Line 135">
                      <a:extLst>
                        <a:ext uri="{FF2B5EF4-FFF2-40B4-BE49-F238E27FC236}">
                          <a16:creationId xmlns:a16="http://schemas.microsoft.com/office/drawing/2014/main" id="{969D06D5-CBF7-4B2B-BA24-3D0F6BA4D07C}"/>
                        </a:ext>
                      </a:extLst>
                    </p:cNvPr>
                    <p:cNvSpPr>
                      <a:spLocks noChangeShapeType="1"/>
                    </p:cNvSpPr>
                    <p:nvPr/>
                  </p:nvSpPr>
                  <p:spPr bwMode="auto">
                    <a:xfrm>
                      <a:off x="660" y="3312"/>
                      <a:ext cx="6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43" name="Arc 136">
                      <a:extLst>
                        <a:ext uri="{FF2B5EF4-FFF2-40B4-BE49-F238E27FC236}">
                          <a16:creationId xmlns:a16="http://schemas.microsoft.com/office/drawing/2014/main" id="{228A782C-61C3-4F9A-90DE-9036878480FD}"/>
                        </a:ext>
                      </a:extLst>
                    </p:cNvPr>
                    <p:cNvSpPr>
                      <a:spLocks/>
                    </p:cNvSpPr>
                    <p:nvPr/>
                  </p:nvSpPr>
                  <p:spPr bwMode="auto">
                    <a:xfrm>
                      <a:off x="600" y="3313"/>
                      <a:ext cx="60" cy="95"/>
                    </a:xfrm>
                    <a:custGeom>
                      <a:avLst/>
                      <a:gdLst>
                        <a:gd name="T0" fmla="*/ 0 w 21599"/>
                        <a:gd name="T1" fmla="*/ 0 h 21597"/>
                        <a:gd name="T2" fmla="*/ 0 w 21599"/>
                        <a:gd name="T3" fmla="*/ 0 h 21597"/>
                        <a:gd name="T4" fmla="*/ 0 w 21599"/>
                        <a:gd name="T5" fmla="*/ 0 h 21597"/>
                        <a:gd name="T6" fmla="*/ 0 60000 65536"/>
                        <a:gd name="T7" fmla="*/ 0 60000 65536"/>
                        <a:gd name="T8" fmla="*/ 0 60000 65536"/>
                      </a:gdLst>
                      <a:ahLst/>
                      <a:cxnLst>
                        <a:cxn ang="T6">
                          <a:pos x="T0" y="T1"/>
                        </a:cxn>
                        <a:cxn ang="T7">
                          <a:pos x="T2" y="T3"/>
                        </a:cxn>
                        <a:cxn ang="T8">
                          <a:pos x="T4" y="T5"/>
                        </a:cxn>
                      </a:cxnLst>
                      <a:rect l="0" t="0" r="r" b="b"/>
                      <a:pathLst>
                        <a:path w="21599" h="21597" fill="none" extrusionOk="0">
                          <a:moveTo>
                            <a:pt x="0" y="21371"/>
                          </a:moveTo>
                          <a:cubicBezTo>
                            <a:pt x="122" y="9669"/>
                            <a:pt x="9540" y="193"/>
                            <a:pt x="21240" y="-1"/>
                          </a:cubicBezTo>
                        </a:path>
                        <a:path w="21599" h="21597" stroke="0" extrusionOk="0">
                          <a:moveTo>
                            <a:pt x="0" y="21371"/>
                          </a:moveTo>
                          <a:cubicBezTo>
                            <a:pt x="122" y="9669"/>
                            <a:pt x="9540" y="193"/>
                            <a:pt x="21240" y="-1"/>
                          </a:cubicBezTo>
                          <a:lnTo>
                            <a:pt x="21599" y="21597"/>
                          </a:lnTo>
                          <a:lnTo>
                            <a:pt x="0" y="2137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grpSp>
              <p:nvGrpSpPr>
                <p:cNvPr id="24634" name="Group 137">
                  <a:extLst>
                    <a:ext uri="{FF2B5EF4-FFF2-40B4-BE49-F238E27FC236}">
                      <a16:creationId xmlns:a16="http://schemas.microsoft.com/office/drawing/2014/main" id="{7F03F6BF-7515-41C3-8B16-3E064311F9FF}"/>
                    </a:ext>
                  </a:extLst>
                </p:cNvPr>
                <p:cNvGrpSpPr>
                  <a:grpSpLocks/>
                </p:cNvGrpSpPr>
                <p:nvPr/>
              </p:nvGrpSpPr>
              <p:grpSpPr bwMode="auto">
                <a:xfrm>
                  <a:off x="720" y="3312"/>
                  <a:ext cx="120" cy="96"/>
                  <a:chOff x="720" y="3312"/>
                  <a:chExt cx="120" cy="96"/>
                </a:xfrm>
              </p:grpSpPr>
              <p:sp>
                <p:nvSpPr>
                  <p:cNvPr id="24638" name="Line 138">
                    <a:extLst>
                      <a:ext uri="{FF2B5EF4-FFF2-40B4-BE49-F238E27FC236}">
                        <a16:creationId xmlns:a16="http://schemas.microsoft.com/office/drawing/2014/main" id="{B070FEFB-05A5-4E96-BB47-A50C0D3FBC51}"/>
                      </a:ext>
                    </a:extLst>
                  </p:cNvPr>
                  <p:cNvSpPr>
                    <a:spLocks noChangeShapeType="1"/>
                  </p:cNvSpPr>
                  <p:nvPr/>
                </p:nvSpPr>
                <p:spPr bwMode="auto">
                  <a:xfrm>
                    <a:off x="780" y="3312"/>
                    <a:ext cx="6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39" name="Arc 139">
                    <a:extLst>
                      <a:ext uri="{FF2B5EF4-FFF2-40B4-BE49-F238E27FC236}">
                        <a16:creationId xmlns:a16="http://schemas.microsoft.com/office/drawing/2014/main" id="{09888BF8-C7CB-46D4-A007-22B482877E95}"/>
                      </a:ext>
                    </a:extLst>
                  </p:cNvPr>
                  <p:cNvSpPr>
                    <a:spLocks/>
                  </p:cNvSpPr>
                  <p:nvPr/>
                </p:nvSpPr>
                <p:spPr bwMode="auto">
                  <a:xfrm>
                    <a:off x="720" y="3313"/>
                    <a:ext cx="60" cy="95"/>
                  </a:xfrm>
                  <a:custGeom>
                    <a:avLst/>
                    <a:gdLst>
                      <a:gd name="T0" fmla="*/ 0 w 21599"/>
                      <a:gd name="T1" fmla="*/ 0 h 21597"/>
                      <a:gd name="T2" fmla="*/ 0 w 21599"/>
                      <a:gd name="T3" fmla="*/ 0 h 21597"/>
                      <a:gd name="T4" fmla="*/ 0 w 21599"/>
                      <a:gd name="T5" fmla="*/ 0 h 21597"/>
                      <a:gd name="T6" fmla="*/ 0 60000 65536"/>
                      <a:gd name="T7" fmla="*/ 0 60000 65536"/>
                      <a:gd name="T8" fmla="*/ 0 60000 65536"/>
                    </a:gdLst>
                    <a:ahLst/>
                    <a:cxnLst>
                      <a:cxn ang="T6">
                        <a:pos x="T0" y="T1"/>
                      </a:cxn>
                      <a:cxn ang="T7">
                        <a:pos x="T2" y="T3"/>
                      </a:cxn>
                      <a:cxn ang="T8">
                        <a:pos x="T4" y="T5"/>
                      </a:cxn>
                    </a:cxnLst>
                    <a:rect l="0" t="0" r="r" b="b"/>
                    <a:pathLst>
                      <a:path w="21599" h="21597" fill="none" extrusionOk="0">
                        <a:moveTo>
                          <a:pt x="0" y="21371"/>
                        </a:moveTo>
                        <a:cubicBezTo>
                          <a:pt x="122" y="9669"/>
                          <a:pt x="9540" y="193"/>
                          <a:pt x="21240" y="-1"/>
                        </a:cubicBezTo>
                      </a:path>
                      <a:path w="21599" h="21597" stroke="0" extrusionOk="0">
                        <a:moveTo>
                          <a:pt x="0" y="21371"/>
                        </a:moveTo>
                        <a:cubicBezTo>
                          <a:pt x="122" y="9669"/>
                          <a:pt x="9540" y="193"/>
                          <a:pt x="21240" y="-1"/>
                        </a:cubicBezTo>
                        <a:lnTo>
                          <a:pt x="21599" y="21597"/>
                        </a:lnTo>
                        <a:lnTo>
                          <a:pt x="0" y="2137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nvGrpSpPr>
                <p:cNvPr id="24635" name="Group 140">
                  <a:extLst>
                    <a:ext uri="{FF2B5EF4-FFF2-40B4-BE49-F238E27FC236}">
                      <a16:creationId xmlns:a16="http://schemas.microsoft.com/office/drawing/2014/main" id="{74608075-665C-45BC-937C-1B2783826C6E}"/>
                    </a:ext>
                  </a:extLst>
                </p:cNvPr>
                <p:cNvGrpSpPr>
                  <a:grpSpLocks/>
                </p:cNvGrpSpPr>
                <p:nvPr/>
              </p:nvGrpSpPr>
              <p:grpSpPr bwMode="auto">
                <a:xfrm>
                  <a:off x="840" y="3312"/>
                  <a:ext cx="120" cy="96"/>
                  <a:chOff x="840" y="3312"/>
                  <a:chExt cx="120" cy="96"/>
                </a:xfrm>
              </p:grpSpPr>
              <p:sp>
                <p:nvSpPr>
                  <p:cNvPr id="24636" name="Line 141">
                    <a:extLst>
                      <a:ext uri="{FF2B5EF4-FFF2-40B4-BE49-F238E27FC236}">
                        <a16:creationId xmlns:a16="http://schemas.microsoft.com/office/drawing/2014/main" id="{FD6A2052-ED40-4F02-A0AB-EEE8F43F6D0D}"/>
                      </a:ext>
                    </a:extLst>
                  </p:cNvPr>
                  <p:cNvSpPr>
                    <a:spLocks noChangeShapeType="1"/>
                  </p:cNvSpPr>
                  <p:nvPr/>
                </p:nvSpPr>
                <p:spPr bwMode="auto">
                  <a:xfrm>
                    <a:off x="900" y="3312"/>
                    <a:ext cx="6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37" name="Arc 142">
                    <a:extLst>
                      <a:ext uri="{FF2B5EF4-FFF2-40B4-BE49-F238E27FC236}">
                        <a16:creationId xmlns:a16="http://schemas.microsoft.com/office/drawing/2014/main" id="{7DAF57FB-F257-48A7-96CC-18EA1BE1B9BC}"/>
                      </a:ext>
                    </a:extLst>
                  </p:cNvPr>
                  <p:cNvSpPr>
                    <a:spLocks/>
                  </p:cNvSpPr>
                  <p:nvPr/>
                </p:nvSpPr>
                <p:spPr bwMode="auto">
                  <a:xfrm>
                    <a:off x="840" y="3313"/>
                    <a:ext cx="60" cy="95"/>
                  </a:xfrm>
                  <a:custGeom>
                    <a:avLst/>
                    <a:gdLst>
                      <a:gd name="T0" fmla="*/ 0 w 21599"/>
                      <a:gd name="T1" fmla="*/ 0 h 21597"/>
                      <a:gd name="T2" fmla="*/ 0 w 21599"/>
                      <a:gd name="T3" fmla="*/ 0 h 21597"/>
                      <a:gd name="T4" fmla="*/ 0 w 21599"/>
                      <a:gd name="T5" fmla="*/ 0 h 21597"/>
                      <a:gd name="T6" fmla="*/ 0 60000 65536"/>
                      <a:gd name="T7" fmla="*/ 0 60000 65536"/>
                      <a:gd name="T8" fmla="*/ 0 60000 65536"/>
                    </a:gdLst>
                    <a:ahLst/>
                    <a:cxnLst>
                      <a:cxn ang="T6">
                        <a:pos x="T0" y="T1"/>
                      </a:cxn>
                      <a:cxn ang="T7">
                        <a:pos x="T2" y="T3"/>
                      </a:cxn>
                      <a:cxn ang="T8">
                        <a:pos x="T4" y="T5"/>
                      </a:cxn>
                    </a:cxnLst>
                    <a:rect l="0" t="0" r="r" b="b"/>
                    <a:pathLst>
                      <a:path w="21599" h="21597" fill="none" extrusionOk="0">
                        <a:moveTo>
                          <a:pt x="0" y="21371"/>
                        </a:moveTo>
                        <a:cubicBezTo>
                          <a:pt x="122" y="9669"/>
                          <a:pt x="9540" y="193"/>
                          <a:pt x="21240" y="-1"/>
                        </a:cubicBezTo>
                      </a:path>
                      <a:path w="21599" h="21597" stroke="0" extrusionOk="0">
                        <a:moveTo>
                          <a:pt x="0" y="21371"/>
                        </a:moveTo>
                        <a:cubicBezTo>
                          <a:pt x="122" y="9669"/>
                          <a:pt x="9540" y="193"/>
                          <a:pt x="21240" y="-1"/>
                        </a:cubicBezTo>
                        <a:lnTo>
                          <a:pt x="21599" y="21597"/>
                        </a:lnTo>
                        <a:lnTo>
                          <a:pt x="0" y="2137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grpSp>
        <p:sp>
          <p:nvSpPr>
            <p:cNvPr id="24628" name="Line 143">
              <a:extLst>
                <a:ext uri="{FF2B5EF4-FFF2-40B4-BE49-F238E27FC236}">
                  <a16:creationId xmlns:a16="http://schemas.microsoft.com/office/drawing/2014/main" id="{D68B23F6-E9FC-4201-816A-E759E754A72A}"/>
                </a:ext>
              </a:extLst>
            </p:cNvPr>
            <p:cNvSpPr>
              <a:spLocks noChangeShapeType="1"/>
            </p:cNvSpPr>
            <p:nvPr/>
          </p:nvSpPr>
          <p:spPr bwMode="auto">
            <a:xfrm flipV="1">
              <a:off x="4400" y="1488"/>
              <a:ext cx="0" cy="76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29" name="Line 144">
              <a:extLst>
                <a:ext uri="{FF2B5EF4-FFF2-40B4-BE49-F238E27FC236}">
                  <a16:creationId xmlns:a16="http://schemas.microsoft.com/office/drawing/2014/main" id="{0EAE28DE-8869-4EE9-8602-2FA69D6BB176}"/>
                </a:ext>
              </a:extLst>
            </p:cNvPr>
            <p:cNvSpPr>
              <a:spLocks noChangeShapeType="1"/>
            </p:cNvSpPr>
            <p:nvPr/>
          </p:nvSpPr>
          <p:spPr bwMode="auto">
            <a:xfrm flipV="1">
              <a:off x="816" y="1488"/>
              <a:ext cx="0" cy="76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30" name="Line 145">
              <a:extLst>
                <a:ext uri="{FF2B5EF4-FFF2-40B4-BE49-F238E27FC236}">
                  <a16:creationId xmlns:a16="http://schemas.microsoft.com/office/drawing/2014/main" id="{F3508016-3304-4E0D-A2AA-0A54846524A8}"/>
                </a:ext>
              </a:extLst>
            </p:cNvPr>
            <p:cNvSpPr>
              <a:spLocks noChangeShapeType="1"/>
            </p:cNvSpPr>
            <p:nvPr/>
          </p:nvSpPr>
          <p:spPr bwMode="auto">
            <a:xfrm>
              <a:off x="816" y="1488"/>
              <a:ext cx="35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nvGrpSpPr>
          <p:cNvPr id="618642" name="Group 146">
            <a:extLst>
              <a:ext uri="{FF2B5EF4-FFF2-40B4-BE49-F238E27FC236}">
                <a16:creationId xmlns:a16="http://schemas.microsoft.com/office/drawing/2014/main" id="{1C97B2B8-D555-48D2-A0DA-88D151906A05}"/>
              </a:ext>
            </a:extLst>
          </p:cNvPr>
          <p:cNvGrpSpPr>
            <a:grpSpLocks/>
          </p:cNvGrpSpPr>
          <p:nvPr/>
        </p:nvGrpSpPr>
        <p:grpSpPr bwMode="auto">
          <a:xfrm>
            <a:off x="1180706" y="5104840"/>
            <a:ext cx="4898372" cy="148478"/>
            <a:chOff x="1078" y="2211"/>
            <a:chExt cx="3179" cy="93"/>
          </a:xfrm>
        </p:grpSpPr>
        <p:grpSp>
          <p:nvGrpSpPr>
            <p:cNvPr id="24600" name="Group 147">
              <a:extLst>
                <a:ext uri="{FF2B5EF4-FFF2-40B4-BE49-F238E27FC236}">
                  <a16:creationId xmlns:a16="http://schemas.microsoft.com/office/drawing/2014/main" id="{F965C001-0004-4D66-9542-128EFB0F3DFB}"/>
                </a:ext>
              </a:extLst>
            </p:cNvPr>
            <p:cNvGrpSpPr>
              <a:grpSpLocks/>
            </p:cNvGrpSpPr>
            <p:nvPr/>
          </p:nvGrpSpPr>
          <p:grpSpPr bwMode="auto">
            <a:xfrm>
              <a:off x="1078" y="2211"/>
              <a:ext cx="3055" cy="93"/>
              <a:chOff x="1078" y="2211"/>
              <a:chExt cx="3055" cy="93"/>
            </a:xfrm>
          </p:grpSpPr>
          <p:grpSp>
            <p:nvGrpSpPr>
              <p:cNvPr id="24602" name="Group 148">
                <a:extLst>
                  <a:ext uri="{FF2B5EF4-FFF2-40B4-BE49-F238E27FC236}">
                    <a16:creationId xmlns:a16="http://schemas.microsoft.com/office/drawing/2014/main" id="{7D597348-95A9-4F69-B502-49598A56F666}"/>
                  </a:ext>
                </a:extLst>
              </p:cNvPr>
              <p:cNvGrpSpPr>
                <a:grpSpLocks/>
              </p:cNvGrpSpPr>
              <p:nvPr/>
            </p:nvGrpSpPr>
            <p:grpSpPr bwMode="auto">
              <a:xfrm>
                <a:off x="1078" y="2212"/>
                <a:ext cx="584" cy="83"/>
                <a:chOff x="1078" y="2212"/>
                <a:chExt cx="584" cy="83"/>
              </a:xfrm>
            </p:grpSpPr>
            <p:sp>
              <p:nvSpPr>
                <p:cNvPr id="24622" name="Freeform 149">
                  <a:extLst>
                    <a:ext uri="{FF2B5EF4-FFF2-40B4-BE49-F238E27FC236}">
                      <a16:creationId xmlns:a16="http://schemas.microsoft.com/office/drawing/2014/main" id="{5FA8194E-3582-4585-B52C-B3CECC037C0D}"/>
                    </a:ext>
                  </a:extLst>
                </p:cNvPr>
                <p:cNvSpPr>
                  <a:spLocks/>
                </p:cNvSpPr>
                <p:nvPr/>
              </p:nvSpPr>
              <p:spPr bwMode="auto">
                <a:xfrm>
                  <a:off x="1078" y="2237"/>
                  <a:ext cx="46" cy="51"/>
                </a:xfrm>
                <a:custGeom>
                  <a:avLst/>
                  <a:gdLst>
                    <a:gd name="T0" fmla="*/ 1840 w 43"/>
                    <a:gd name="T1" fmla="*/ 0 h 49"/>
                    <a:gd name="T2" fmla="*/ 1313 w 43"/>
                    <a:gd name="T3" fmla="*/ 3 h 49"/>
                    <a:gd name="T4" fmla="*/ 937 w 43"/>
                    <a:gd name="T5" fmla="*/ 3 h 49"/>
                    <a:gd name="T6" fmla="*/ 766 w 43"/>
                    <a:gd name="T7" fmla="*/ 148 h 49"/>
                    <a:gd name="T8" fmla="*/ 417 w 43"/>
                    <a:gd name="T9" fmla="*/ 167 h 49"/>
                    <a:gd name="T10" fmla="*/ 6 w 43"/>
                    <a:gd name="T11" fmla="*/ 270 h 49"/>
                    <a:gd name="T12" fmla="*/ 3 w 43"/>
                    <a:gd name="T13" fmla="*/ 371 h 49"/>
                    <a:gd name="T14" fmla="*/ 0 w 43"/>
                    <a:gd name="T15" fmla="*/ 444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49">
                      <a:moveTo>
                        <a:pt x="42" y="0"/>
                      </a:moveTo>
                      <a:lnTo>
                        <a:pt x="30" y="3"/>
                      </a:lnTo>
                      <a:lnTo>
                        <a:pt x="21" y="3"/>
                      </a:lnTo>
                      <a:lnTo>
                        <a:pt x="18" y="15"/>
                      </a:lnTo>
                      <a:lnTo>
                        <a:pt x="9" y="18"/>
                      </a:lnTo>
                      <a:lnTo>
                        <a:pt x="6" y="30"/>
                      </a:lnTo>
                      <a:lnTo>
                        <a:pt x="3" y="39"/>
                      </a:lnTo>
                      <a:lnTo>
                        <a:pt x="0" y="48"/>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23" name="Freeform 150">
                  <a:extLst>
                    <a:ext uri="{FF2B5EF4-FFF2-40B4-BE49-F238E27FC236}">
                      <a16:creationId xmlns:a16="http://schemas.microsoft.com/office/drawing/2014/main" id="{FC0570F1-E39B-405A-B123-1D022161D48F}"/>
                    </a:ext>
                  </a:extLst>
                </p:cNvPr>
                <p:cNvSpPr>
                  <a:spLocks/>
                </p:cNvSpPr>
                <p:nvPr/>
              </p:nvSpPr>
              <p:spPr bwMode="auto">
                <a:xfrm>
                  <a:off x="1197" y="2224"/>
                  <a:ext cx="81" cy="64"/>
                </a:xfrm>
                <a:custGeom>
                  <a:avLst/>
                  <a:gdLst>
                    <a:gd name="T0" fmla="*/ 2682 w 76"/>
                    <a:gd name="T1" fmla="*/ 191 h 61"/>
                    <a:gd name="T2" fmla="*/ 1950 w 76"/>
                    <a:gd name="T3" fmla="*/ 9 h 61"/>
                    <a:gd name="T4" fmla="*/ 1611 w 76"/>
                    <a:gd name="T5" fmla="*/ 191 h 61"/>
                    <a:gd name="T6" fmla="*/ 1512 w 76"/>
                    <a:gd name="T7" fmla="*/ 338 h 61"/>
                    <a:gd name="T8" fmla="*/ 1512 w 76"/>
                    <a:gd name="T9" fmla="*/ 495 h 61"/>
                    <a:gd name="T10" fmla="*/ 1830 w 76"/>
                    <a:gd name="T11" fmla="*/ 572 h 61"/>
                    <a:gd name="T12" fmla="*/ 2230 w 76"/>
                    <a:gd name="T13" fmla="*/ 524 h 61"/>
                    <a:gd name="T14" fmla="*/ 2496 w 76"/>
                    <a:gd name="T15" fmla="*/ 390 h 61"/>
                    <a:gd name="T16" fmla="*/ 2555 w 76"/>
                    <a:gd name="T17" fmla="*/ 254 h 61"/>
                    <a:gd name="T18" fmla="*/ 2496 w 76"/>
                    <a:gd name="T19" fmla="*/ 6 h 61"/>
                    <a:gd name="T20" fmla="*/ 2110 w 76"/>
                    <a:gd name="T21" fmla="*/ 3 h 61"/>
                    <a:gd name="T22" fmla="*/ 1830 w 76"/>
                    <a:gd name="T23" fmla="*/ 0 h 61"/>
                    <a:gd name="T24" fmla="*/ 1512 w 76"/>
                    <a:gd name="T25" fmla="*/ 0 h 61"/>
                    <a:gd name="T26" fmla="*/ 1047 w 76"/>
                    <a:gd name="T27" fmla="*/ 9 h 61"/>
                    <a:gd name="T28" fmla="*/ 968 w 76"/>
                    <a:gd name="T29" fmla="*/ 254 h 61"/>
                    <a:gd name="T30" fmla="*/ 864 w 76"/>
                    <a:gd name="T31" fmla="*/ 390 h 61"/>
                    <a:gd name="T32" fmla="*/ 750 w 76"/>
                    <a:gd name="T33" fmla="*/ 572 h 61"/>
                    <a:gd name="T34" fmla="*/ 422 w 76"/>
                    <a:gd name="T35" fmla="*/ 661 h 61"/>
                    <a:gd name="T36" fmla="*/ 349 w 76"/>
                    <a:gd name="T37" fmla="*/ 802 h 61"/>
                    <a:gd name="T38" fmla="*/ 0 w 76"/>
                    <a:gd name="T39" fmla="*/ 882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6" h="61">
                      <a:moveTo>
                        <a:pt x="75" y="12"/>
                      </a:moveTo>
                      <a:lnTo>
                        <a:pt x="54" y="9"/>
                      </a:lnTo>
                      <a:lnTo>
                        <a:pt x="45" y="12"/>
                      </a:lnTo>
                      <a:lnTo>
                        <a:pt x="42" y="24"/>
                      </a:lnTo>
                      <a:lnTo>
                        <a:pt x="42" y="33"/>
                      </a:lnTo>
                      <a:lnTo>
                        <a:pt x="51" y="39"/>
                      </a:lnTo>
                      <a:lnTo>
                        <a:pt x="63" y="36"/>
                      </a:lnTo>
                      <a:lnTo>
                        <a:pt x="69" y="27"/>
                      </a:lnTo>
                      <a:lnTo>
                        <a:pt x="72" y="18"/>
                      </a:lnTo>
                      <a:lnTo>
                        <a:pt x="69" y="6"/>
                      </a:lnTo>
                      <a:lnTo>
                        <a:pt x="60" y="3"/>
                      </a:lnTo>
                      <a:lnTo>
                        <a:pt x="51" y="0"/>
                      </a:lnTo>
                      <a:lnTo>
                        <a:pt x="42" y="0"/>
                      </a:lnTo>
                      <a:lnTo>
                        <a:pt x="30" y="9"/>
                      </a:lnTo>
                      <a:lnTo>
                        <a:pt x="27" y="18"/>
                      </a:lnTo>
                      <a:lnTo>
                        <a:pt x="24" y="27"/>
                      </a:lnTo>
                      <a:lnTo>
                        <a:pt x="21" y="39"/>
                      </a:lnTo>
                      <a:lnTo>
                        <a:pt x="12" y="45"/>
                      </a:lnTo>
                      <a:lnTo>
                        <a:pt x="9" y="54"/>
                      </a:lnTo>
                      <a:lnTo>
                        <a:pt x="0" y="60"/>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24" name="Freeform 151">
                  <a:extLst>
                    <a:ext uri="{FF2B5EF4-FFF2-40B4-BE49-F238E27FC236}">
                      <a16:creationId xmlns:a16="http://schemas.microsoft.com/office/drawing/2014/main" id="{61E3604B-4E37-42A9-9EE5-C3789F599483}"/>
                    </a:ext>
                  </a:extLst>
                </p:cNvPr>
                <p:cNvSpPr>
                  <a:spLocks/>
                </p:cNvSpPr>
                <p:nvPr/>
              </p:nvSpPr>
              <p:spPr bwMode="auto">
                <a:xfrm>
                  <a:off x="1459" y="2215"/>
                  <a:ext cx="75" cy="70"/>
                </a:xfrm>
                <a:custGeom>
                  <a:avLst/>
                  <a:gdLst>
                    <a:gd name="T0" fmla="*/ 2294 w 70"/>
                    <a:gd name="T1" fmla="*/ 177 h 67"/>
                    <a:gd name="T2" fmla="*/ 2458 w 70"/>
                    <a:gd name="T3" fmla="*/ 299 h 67"/>
                    <a:gd name="T4" fmla="*/ 1998 w 70"/>
                    <a:gd name="T5" fmla="*/ 299 h 67"/>
                    <a:gd name="T6" fmla="*/ 1865 w 70"/>
                    <a:gd name="T7" fmla="*/ 424 h 67"/>
                    <a:gd name="T8" fmla="*/ 2294 w 70"/>
                    <a:gd name="T9" fmla="*/ 484 h 67"/>
                    <a:gd name="T10" fmla="*/ 2882 w 70"/>
                    <a:gd name="T11" fmla="*/ 484 h 67"/>
                    <a:gd name="T12" fmla="*/ 3024 w 70"/>
                    <a:gd name="T13" fmla="*/ 389 h 67"/>
                    <a:gd name="T14" fmla="*/ 3024 w 70"/>
                    <a:gd name="T15" fmla="*/ 230 h 67"/>
                    <a:gd name="T16" fmla="*/ 2545 w 70"/>
                    <a:gd name="T17" fmla="*/ 202 h 67"/>
                    <a:gd name="T18" fmla="*/ 1998 w 70"/>
                    <a:gd name="T19" fmla="*/ 177 h 67"/>
                    <a:gd name="T20" fmla="*/ 1570 w 70"/>
                    <a:gd name="T21" fmla="*/ 230 h 67"/>
                    <a:gd name="T22" fmla="*/ 1276 w 70"/>
                    <a:gd name="T23" fmla="*/ 341 h 67"/>
                    <a:gd name="T24" fmla="*/ 1276 w 70"/>
                    <a:gd name="T25" fmla="*/ 448 h 67"/>
                    <a:gd name="T26" fmla="*/ 1741 w 70"/>
                    <a:gd name="T27" fmla="*/ 484 h 67"/>
                    <a:gd name="T28" fmla="*/ 2141 w 70"/>
                    <a:gd name="T29" fmla="*/ 511 h 67"/>
                    <a:gd name="T30" fmla="*/ 2545 w 70"/>
                    <a:gd name="T31" fmla="*/ 583 h 67"/>
                    <a:gd name="T32" fmla="*/ 3024 w 70"/>
                    <a:gd name="T33" fmla="*/ 583 h 67"/>
                    <a:gd name="T34" fmla="*/ 3131 w 70"/>
                    <a:gd name="T35" fmla="*/ 484 h 67"/>
                    <a:gd name="T36" fmla="*/ 3309 w 70"/>
                    <a:gd name="T37" fmla="*/ 389 h 67"/>
                    <a:gd name="T38" fmla="*/ 3309 w 70"/>
                    <a:gd name="T39" fmla="*/ 230 h 67"/>
                    <a:gd name="T40" fmla="*/ 3309 w 70"/>
                    <a:gd name="T41" fmla="*/ 155 h 67"/>
                    <a:gd name="T42" fmla="*/ 3131 w 70"/>
                    <a:gd name="T43" fmla="*/ 3 h 67"/>
                    <a:gd name="T44" fmla="*/ 2718 w 70"/>
                    <a:gd name="T45" fmla="*/ 0 h 67"/>
                    <a:gd name="T46" fmla="*/ 2294 w 70"/>
                    <a:gd name="T47" fmla="*/ 0 h 67"/>
                    <a:gd name="T48" fmla="*/ 1865 w 70"/>
                    <a:gd name="T49" fmla="*/ 0 h 67"/>
                    <a:gd name="T50" fmla="*/ 1570 w 70"/>
                    <a:gd name="T51" fmla="*/ 9 h 67"/>
                    <a:gd name="T52" fmla="*/ 1152 w 70"/>
                    <a:gd name="T53" fmla="*/ 177 h 67"/>
                    <a:gd name="T54" fmla="*/ 1152 w 70"/>
                    <a:gd name="T55" fmla="*/ 262 h 67"/>
                    <a:gd name="T56" fmla="*/ 844 w 70"/>
                    <a:gd name="T57" fmla="*/ 424 h 67"/>
                    <a:gd name="T58" fmla="*/ 557 w 70"/>
                    <a:gd name="T59" fmla="*/ 511 h 67"/>
                    <a:gd name="T60" fmla="*/ 453 w 70"/>
                    <a:gd name="T61" fmla="*/ 631 h 67"/>
                    <a:gd name="T62" fmla="*/ 6 w 70"/>
                    <a:gd name="T63" fmla="*/ 757 h 67"/>
                    <a:gd name="T64" fmla="*/ 0 w 70"/>
                    <a:gd name="T65" fmla="*/ 725 h 67"/>
                    <a:gd name="T66" fmla="*/ 0 w 70"/>
                    <a:gd name="T67" fmla="*/ 725 h 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0" h="67">
                      <a:moveTo>
                        <a:pt x="48" y="15"/>
                      </a:moveTo>
                      <a:lnTo>
                        <a:pt x="51" y="27"/>
                      </a:lnTo>
                      <a:lnTo>
                        <a:pt x="42" y="27"/>
                      </a:lnTo>
                      <a:lnTo>
                        <a:pt x="39" y="36"/>
                      </a:lnTo>
                      <a:lnTo>
                        <a:pt x="48" y="42"/>
                      </a:lnTo>
                      <a:lnTo>
                        <a:pt x="60" y="42"/>
                      </a:lnTo>
                      <a:lnTo>
                        <a:pt x="63" y="33"/>
                      </a:lnTo>
                      <a:lnTo>
                        <a:pt x="63" y="21"/>
                      </a:lnTo>
                      <a:lnTo>
                        <a:pt x="54" y="18"/>
                      </a:lnTo>
                      <a:lnTo>
                        <a:pt x="42" y="15"/>
                      </a:lnTo>
                      <a:lnTo>
                        <a:pt x="33" y="21"/>
                      </a:lnTo>
                      <a:lnTo>
                        <a:pt x="27" y="30"/>
                      </a:lnTo>
                      <a:lnTo>
                        <a:pt x="27" y="39"/>
                      </a:lnTo>
                      <a:lnTo>
                        <a:pt x="36" y="42"/>
                      </a:lnTo>
                      <a:lnTo>
                        <a:pt x="45" y="45"/>
                      </a:lnTo>
                      <a:lnTo>
                        <a:pt x="54" y="51"/>
                      </a:lnTo>
                      <a:lnTo>
                        <a:pt x="63" y="51"/>
                      </a:lnTo>
                      <a:lnTo>
                        <a:pt x="66" y="42"/>
                      </a:lnTo>
                      <a:lnTo>
                        <a:pt x="69" y="33"/>
                      </a:lnTo>
                      <a:lnTo>
                        <a:pt x="69" y="21"/>
                      </a:lnTo>
                      <a:lnTo>
                        <a:pt x="69" y="12"/>
                      </a:lnTo>
                      <a:lnTo>
                        <a:pt x="66" y="3"/>
                      </a:lnTo>
                      <a:lnTo>
                        <a:pt x="57" y="0"/>
                      </a:lnTo>
                      <a:lnTo>
                        <a:pt x="48" y="0"/>
                      </a:lnTo>
                      <a:lnTo>
                        <a:pt x="39" y="0"/>
                      </a:lnTo>
                      <a:lnTo>
                        <a:pt x="33" y="9"/>
                      </a:lnTo>
                      <a:lnTo>
                        <a:pt x="24" y="15"/>
                      </a:lnTo>
                      <a:lnTo>
                        <a:pt x="24" y="24"/>
                      </a:lnTo>
                      <a:lnTo>
                        <a:pt x="18" y="36"/>
                      </a:lnTo>
                      <a:lnTo>
                        <a:pt x="12" y="45"/>
                      </a:lnTo>
                      <a:lnTo>
                        <a:pt x="9" y="54"/>
                      </a:lnTo>
                      <a:lnTo>
                        <a:pt x="6" y="66"/>
                      </a:lnTo>
                      <a:lnTo>
                        <a:pt x="0" y="63"/>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25" name="Freeform 152">
                  <a:extLst>
                    <a:ext uri="{FF2B5EF4-FFF2-40B4-BE49-F238E27FC236}">
                      <a16:creationId xmlns:a16="http://schemas.microsoft.com/office/drawing/2014/main" id="{D5BC1227-DCF2-475F-B86B-39D534A1A168}"/>
                    </a:ext>
                  </a:extLst>
                </p:cNvPr>
                <p:cNvSpPr>
                  <a:spLocks/>
                </p:cNvSpPr>
                <p:nvPr/>
              </p:nvSpPr>
              <p:spPr bwMode="auto">
                <a:xfrm>
                  <a:off x="1587" y="2212"/>
                  <a:ext cx="75" cy="70"/>
                </a:xfrm>
                <a:custGeom>
                  <a:avLst/>
                  <a:gdLst>
                    <a:gd name="T0" fmla="*/ 2294 w 70"/>
                    <a:gd name="T1" fmla="*/ 177 h 67"/>
                    <a:gd name="T2" fmla="*/ 2458 w 70"/>
                    <a:gd name="T3" fmla="*/ 299 h 67"/>
                    <a:gd name="T4" fmla="*/ 1998 w 70"/>
                    <a:gd name="T5" fmla="*/ 299 h 67"/>
                    <a:gd name="T6" fmla="*/ 1865 w 70"/>
                    <a:gd name="T7" fmla="*/ 424 h 67"/>
                    <a:gd name="T8" fmla="*/ 2294 w 70"/>
                    <a:gd name="T9" fmla="*/ 484 h 67"/>
                    <a:gd name="T10" fmla="*/ 2882 w 70"/>
                    <a:gd name="T11" fmla="*/ 484 h 67"/>
                    <a:gd name="T12" fmla="*/ 3024 w 70"/>
                    <a:gd name="T13" fmla="*/ 389 h 67"/>
                    <a:gd name="T14" fmla="*/ 3024 w 70"/>
                    <a:gd name="T15" fmla="*/ 230 h 67"/>
                    <a:gd name="T16" fmla="*/ 2545 w 70"/>
                    <a:gd name="T17" fmla="*/ 202 h 67"/>
                    <a:gd name="T18" fmla="*/ 1998 w 70"/>
                    <a:gd name="T19" fmla="*/ 177 h 67"/>
                    <a:gd name="T20" fmla="*/ 1570 w 70"/>
                    <a:gd name="T21" fmla="*/ 230 h 67"/>
                    <a:gd name="T22" fmla="*/ 1276 w 70"/>
                    <a:gd name="T23" fmla="*/ 341 h 67"/>
                    <a:gd name="T24" fmla="*/ 1276 w 70"/>
                    <a:gd name="T25" fmla="*/ 448 h 67"/>
                    <a:gd name="T26" fmla="*/ 1741 w 70"/>
                    <a:gd name="T27" fmla="*/ 484 h 67"/>
                    <a:gd name="T28" fmla="*/ 2141 w 70"/>
                    <a:gd name="T29" fmla="*/ 511 h 67"/>
                    <a:gd name="T30" fmla="*/ 2545 w 70"/>
                    <a:gd name="T31" fmla="*/ 583 h 67"/>
                    <a:gd name="T32" fmla="*/ 3024 w 70"/>
                    <a:gd name="T33" fmla="*/ 583 h 67"/>
                    <a:gd name="T34" fmla="*/ 3131 w 70"/>
                    <a:gd name="T35" fmla="*/ 484 h 67"/>
                    <a:gd name="T36" fmla="*/ 3309 w 70"/>
                    <a:gd name="T37" fmla="*/ 389 h 67"/>
                    <a:gd name="T38" fmla="*/ 3309 w 70"/>
                    <a:gd name="T39" fmla="*/ 230 h 67"/>
                    <a:gd name="T40" fmla="*/ 3309 w 70"/>
                    <a:gd name="T41" fmla="*/ 155 h 67"/>
                    <a:gd name="T42" fmla="*/ 3131 w 70"/>
                    <a:gd name="T43" fmla="*/ 3 h 67"/>
                    <a:gd name="T44" fmla="*/ 2718 w 70"/>
                    <a:gd name="T45" fmla="*/ 0 h 67"/>
                    <a:gd name="T46" fmla="*/ 2294 w 70"/>
                    <a:gd name="T47" fmla="*/ 0 h 67"/>
                    <a:gd name="T48" fmla="*/ 1865 w 70"/>
                    <a:gd name="T49" fmla="*/ 0 h 67"/>
                    <a:gd name="T50" fmla="*/ 1570 w 70"/>
                    <a:gd name="T51" fmla="*/ 9 h 67"/>
                    <a:gd name="T52" fmla="*/ 1152 w 70"/>
                    <a:gd name="T53" fmla="*/ 177 h 67"/>
                    <a:gd name="T54" fmla="*/ 1152 w 70"/>
                    <a:gd name="T55" fmla="*/ 262 h 67"/>
                    <a:gd name="T56" fmla="*/ 844 w 70"/>
                    <a:gd name="T57" fmla="*/ 424 h 67"/>
                    <a:gd name="T58" fmla="*/ 557 w 70"/>
                    <a:gd name="T59" fmla="*/ 511 h 67"/>
                    <a:gd name="T60" fmla="*/ 453 w 70"/>
                    <a:gd name="T61" fmla="*/ 631 h 67"/>
                    <a:gd name="T62" fmla="*/ 6 w 70"/>
                    <a:gd name="T63" fmla="*/ 757 h 67"/>
                    <a:gd name="T64" fmla="*/ 0 w 70"/>
                    <a:gd name="T65" fmla="*/ 725 h 67"/>
                    <a:gd name="T66" fmla="*/ 0 w 70"/>
                    <a:gd name="T67" fmla="*/ 725 h 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0" h="67">
                      <a:moveTo>
                        <a:pt x="48" y="15"/>
                      </a:moveTo>
                      <a:lnTo>
                        <a:pt x="51" y="27"/>
                      </a:lnTo>
                      <a:lnTo>
                        <a:pt x="42" y="27"/>
                      </a:lnTo>
                      <a:lnTo>
                        <a:pt x="39" y="36"/>
                      </a:lnTo>
                      <a:lnTo>
                        <a:pt x="48" y="42"/>
                      </a:lnTo>
                      <a:lnTo>
                        <a:pt x="60" y="42"/>
                      </a:lnTo>
                      <a:lnTo>
                        <a:pt x="63" y="33"/>
                      </a:lnTo>
                      <a:lnTo>
                        <a:pt x="63" y="21"/>
                      </a:lnTo>
                      <a:lnTo>
                        <a:pt x="54" y="18"/>
                      </a:lnTo>
                      <a:lnTo>
                        <a:pt x="42" y="15"/>
                      </a:lnTo>
                      <a:lnTo>
                        <a:pt x="33" y="21"/>
                      </a:lnTo>
                      <a:lnTo>
                        <a:pt x="27" y="30"/>
                      </a:lnTo>
                      <a:lnTo>
                        <a:pt x="27" y="39"/>
                      </a:lnTo>
                      <a:lnTo>
                        <a:pt x="36" y="42"/>
                      </a:lnTo>
                      <a:lnTo>
                        <a:pt x="45" y="45"/>
                      </a:lnTo>
                      <a:lnTo>
                        <a:pt x="54" y="51"/>
                      </a:lnTo>
                      <a:lnTo>
                        <a:pt x="63" y="51"/>
                      </a:lnTo>
                      <a:lnTo>
                        <a:pt x="66" y="42"/>
                      </a:lnTo>
                      <a:lnTo>
                        <a:pt x="69" y="33"/>
                      </a:lnTo>
                      <a:lnTo>
                        <a:pt x="69" y="21"/>
                      </a:lnTo>
                      <a:lnTo>
                        <a:pt x="69" y="12"/>
                      </a:lnTo>
                      <a:lnTo>
                        <a:pt x="66" y="3"/>
                      </a:lnTo>
                      <a:lnTo>
                        <a:pt x="57" y="0"/>
                      </a:lnTo>
                      <a:lnTo>
                        <a:pt x="48" y="0"/>
                      </a:lnTo>
                      <a:lnTo>
                        <a:pt x="39" y="0"/>
                      </a:lnTo>
                      <a:lnTo>
                        <a:pt x="33" y="9"/>
                      </a:lnTo>
                      <a:lnTo>
                        <a:pt x="24" y="15"/>
                      </a:lnTo>
                      <a:lnTo>
                        <a:pt x="24" y="24"/>
                      </a:lnTo>
                      <a:lnTo>
                        <a:pt x="18" y="36"/>
                      </a:lnTo>
                      <a:lnTo>
                        <a:pt x="12" y="45"/>
                      </a:lnTo>
                      <a:lnTo>
                        <a:pt x="9" y="54"/>
                      </a:lnTo>
                      <a:lnTo>
                        <a:pt x="6" y="66"/>
                      </a:lnTo>
                      <a:lnTo>
                        <a:pt x="0" y="63"/>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26" name="Freeform 153">
                  <a:extLst>
                    <a:ext uri="{FF2B5EF4-FFF2-40B4-BE49-F238E27FC236}">
                      <a16:creationId xmlns:a16="http://schemas.microsoft.com/office/drawing/2014/main" id="{68EEF59A-90AF-478B-B702-9986BFE79B9F}"/>
                    </a:ext>
                  </a:extLst>
                </p:cNvPr>
                <p:cNvSpPr>
                  <a:spLocks/>
                </p:cNvSpPr>
                <p:nvPr/>
              </p:nvSpPr>
              <p:spPr bwMode="auto">
                <a:xfrm>
                  <a:off x="1325" y="2231"/>
                  <a:ext cx="81" cy="64"/>
                </a:xfrm>
                <a:custGeom>
                  <a:avLst/>
                  <a:gdLst>
                    <a:gd name="T0" fmla="*/ 2682 w 76"/>
                    <a:gd name="T1" fmla="*/ 191 h 61"/>
                    <a:gd name="T2" fmla="*/ 1950 w 76"/>
                    <a:gd name="T3" fmla="*/ 9 h 61"/>
                    <a:gd name="T4" fmla="*/ 1611 w 76"/>
                    <a:gd name="T5" fmla="*/ 191 h 61"/>
                    <a:gd name="T6" fmla="*/ 1512 w 76"/>
                    <a:gd name="T7" fmla="*/ 338 h 61"/>
                    <a:gd name="T8" fmla="*/ 1512 w 76"/>
                    <a:gd name="T9" fmla="*/ 495 h 61"/>
                    <a:gd name="T10" fmla="*/ 1830 w 76"/>
                    <a:gd name="T11" fmla="*/ 572 h 61"/>
                    <a:gd name="T12" fmla="*/ 2230 w 76"/>
                    <a:gd name="T13" fmla="*/ 524 h 61"/>
                    <a:gd name="T14" fmla="*/ 2496 w 76"/>
                    <a:gd name="T15" fmla="*/ 390 h 61"/>
                    <a:gd name="T16" fmla="*/ 2555 w 76"/>
                    <a:gd name="T17" fmla="*/ 254 h 61"/>
                    <a:gd name="T18" fmla="*/ 2496 w 76"/>
                    <a:gd name="T19" fmla="*/ 6 h 61"/>
                    <a:gd name="T20" fmla="*/ 2110 w 76"/>
                    <a:gd name="T21" fmla="*/ 3 h 61"/>
                    <a:gd name="T22" fmla="*/ 1830 w 76"/>
                    <a:gd name="T23" fmla="*/ 0 h 61"/>
                    <a:gd name="T24" fmla="*/ 1512 w 76"/>
                    <a:gd name="T25" fmla="*/ 0 h 61"/>
                    <a:gd name="T26" fmla="*/ 1047 w 76"/>
                    <a:gd name="T27" fmla="*/ 9 h 61"/>
                    <a:gd name="T28" fmla="*/ 968 w 76"/>
                    <a:gd name="T29" fmla="*/ 254 h 61"/>
                    <a:gd name="T30" fmla="*/ 864 w 76"/>
                    <a:gd name="T31" fmla="*/ 390 h 61"/>
                    <a:gd name="T32" fmla="*/ 750 w 76"/>
                    <a:gd name="T33" fmla="*/ 572 h 61"/>
                    <a:gd name="T34" fmla="*/ 422 w 76"/>
                    <a:gd name="T35" fmla="*/ 661 h 61"/>
                    <a:gd name="T36" fmla="*/ 349 w 76"/>
                    <a:gd name="T37" fmla="*/ 802 h 61"/>
                    <a:gd name="T38" fmla="*/ 0 w 76"/>
                    <a:gd name="T39" fmla="*/ 882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6" h="61">
                      <a:moveTo>
                        <a:pt x="75" y="12"/>
                      </a:moveTo>
                      <a:lnTo>
                        <a:pt x="54" y="9"/>
                      </a:lnTo>
                      <a:lnTo>
                        <a:pt x="45" y="12"/>
                      </a:lnTo>
                      <a:lnTo>
                        <a:pt x="42" y="24"/>
                      </a:lnTo>
                      <a:lnTo>
                        <a:pt x="42" y="33"/>
                      </a:lnTo>
                      <a:lnTo>
                        <a:pt x="51" y="39"/>
                      </a:lnTo>
                      <a:lnTo>
                        <a:pt x="63" y="36"/>
                      </a:lnTo>
                      <a:lnTo>
                        <a:pt x="69" y="27"/>
                      </a:lnTo>
                      <a:lnTo>
                        <a:pt x="72" y="18"/>
                      </a:lnTo>
                      <a:lnTo>
                        <a:pt x="69" y="6"/>
                      </a:lnTo>
                      <a:lnTo>
                        <a:pt x="60" y="3"/>
                      </a:lnTo>
                      <a:lnTo>
                        <a:pt x="51" y="0"/>
                      </a:lnTo>
                      <a:lnTo>
                        <a:pt x="42" y="0"/>
                      </a:lnTo>
                      <a:lnTo>
                        <a:pt x="30" y="9"/>
                      </a:lnTo>
                      <a:lnTo>
                        <a:pt x="27" y="18"/>
                      </a:lnTo>
                      <a:lnTo>
                        <a:pt x="24" y="27"/>
                      </a:lnTo>
                      <a:lnTo>
                        <a:pt x="21" y="39"/>
                      </a:lnTo>
                      <a:lnTo>
                        <a:pt x="12" y="45"/>
                      </a:lnTo>
                      <a:lnTo>
                        <a:pt x="9" y="54"/>
                      </a:lnTo>
                      <a:lnTo>
                        <a:pt x="0" y="60"/>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sp>
            <p:nvSpPr>
              <p:cNvPr id="24603" name="Freeform 154">
                <a:extLst>
                  <a:ext uri="{FF2B5EF4-FFF2-40B4-BE49-F238E27FC236}">
                    <a16:creationId xmlns:a16="http://schemas.microsoft.com/office/drawing/2014/main" id="{65B46A44-33B2-4B9C-BF4C-C847CAEEA6B8}"/>
                  </a:ext>
                </a:extLst>
              </p:cNvPr>
              <p:cNvSpPr>
                <a:spLocks/>
              </p:cNvSpPr>
              <p:nvPr/>
            </p:nvSpPr>
            <p:spPr bwMode="auto">
              <a:xfrm>
                <a:off x="1718" y="2219"/>
                <a:ext cx="75" cy="73"/>
              </a:xfrm>
              <a:custGeom>
                <a:avLst/>
                <a:gdLst>
                  <a:gd name="T0" fmla="*/ 844 w 70"/>
                  <a:gd name="T1" fmla="*/ 713 h 70"/>
                  <a:gd name="T2" fmla="*/ 0 w 70"/>
                  <a:gd name="T3" fmla="*/ 656 h 70"/>
                  <a:gd name="T4" fmla="*/ 3 w 70"/>
                  <a:gd name="T5" fmla="*/ 554 h 70"/>
                  <a:gd name="T6" fmla="*/ 6 w 70"/>
                  <a:gd name="T7" fmla="*/ 467 h 70"/>
                  <a:gd name="T8" fmla="*/ 453 w 70"/>
                  <a:gd name="T9" fmla="*/ 348 h 70"/>
                  <a:gd name="T10" fmla="*/ 557 w 70"/>
                  <a:gd name="T11" fmla="*/ 238 h 70"/>
                  <a:gd name="T12" fmla="*/ 844 w 70"/>
                  <a:gd name="T13" fmla="*/ 163 h 70"/>
                  <a:gd name="T14" fmla="*/ 1276 w 70"/>
                  <a:gd name="T15" fmla="*/ 9 h 70"/>
                  <a:gd name="T16" fmla="*/ 1570 w 70"/>
                  <a:gd name="T17" fmla="*/ 0 h 70"/>
                  <a:gd name="T18" fmla="*/ 1998 w 70"/>
                  <a:gd name="T19" fmla="*/ 0 h 70"/>
                  <a:gd name="T20" fmla="*/ 2458 w 70"/>
                  <a:gd name="T21" fmla="*/ 0 h 70"/>
                  <a:gd name="T22" fmla="*/ 3024 w 70"/>
                  <a:gd name="T23" fmla="*/ 6 h 70"/>
                  <a:gd name="T24" fmla="*/ 3309 w 70"/>
                  <a:gd name="T25" fmla="*/ 163 h 70"/>
                  <a:gd name="T26" fmla="*/ 3309 w 70"/>
                  <a:gd name="T27" fmla="*/ 238 h 70"/>
                  <a:gd name="T28" fmla="*/ 3309 w 70"/>
                  <a:gd name="T29" fmla="*/ 380 h 70"/>
                  <a:gd name="T30" fmla="*/ 3309 w 70"/>
                  <a:gd name="T31" fmla="*/ 467 h 70"/>
                  <a:gd name="T32" fmla="*/ 3309 w 70"/>
                  <a:gd name="T33" fmla="*/ 554 h 70"/>
                  <a:gd name="T34" fmla="*/ 2882 w 70"/>
                  <a:gd name="T35" fmla="*/ 684 h 70"/>
                  <a:gd name="T36" fmla="*/ 2458 w 70"/>
                  <a:gd name="T37" fmla="*/ 713 h 70"/>
                  <a:gd name="T38" fmla="*/ 1998 w 70"/>
                  <a:gd name="T39" fmla="*/ 713 h 70"/>
                  <a:gd name="T40" fmla="*/ 1416 w 70"/>
                  <a:gd name="T41" fmla="*/ 713 h 70"/>
                  <a:gd name="T42" fmla="*/ 1038 w 70"/>
                  <a:gd name="T43" fmla="*/ 713 h 70"/>
                  <a:gd name="T44" fmla="*/ 557 w 70"/>
                  <a:gd name="T45" fmla="*/ 656 h 70"/>
                  <a:gd name="T46" fmla="*/ 453 w 70"/>
                  <a:gd name="T47" fmla="*/ 554 h 70"/>
                  <a:gd name="T48" fmla="*/ 453 w 70"/>
                  <a:gd name="T49" fmla="*/ 467 h 70"/>
                  <a:gd name="T50" fmla="*/ 453 w 70"/>
                  <a:gd name="T51" fmla="*/ 348 h 70"/>
                  <a:gd name="T52" fmla="*/ 844 w 70"/>
                  <a:gd name="T53" fmla="*/ 307 h 70"/>
                  <a:gd name="T54" fmla="*/ 1276 w 70"/>
                  <a:gd name="T55" fmla="*/ 270 h 70"/>
                  <a:gd name="T56" fmla="*/ 1741 w 70"/>
                  <a:gd name="T57" fmla="*/ 185 h 70"/>
                  <a:gd name="T58" fmla="*/ 2294 w 70"/>
                  <a:gd name="T59" fmla="*/ 163 h 70"/>
                  <a:gd name="T60" fmla="*/ 2545 w 70"/>
                  <a:gd name="T61" fmla="*/ 238 h 70"/>
                  <a:gd name="T62" fmla="*/ 3024 w 70"/>
                  <a:gd name="T63" fmla="*/ 270 h 70"/>
                  <a:gd name="T64" fmla="*/ 3024 w 70"/>
                  <a:gd name="T65" fmla="*/ 380 h 70"/>
                  <a:gd name="T66" fmla="*/ 3024 w 70"/>
                  <a:gd name="T67" fmla="*/ 467 h 70"/>
                  <a:gd name="T68" fmla="*/ 3024 w 70"/>
                  <a:gd name="T69" fmla="*/ 554 h 70"/>
                  <a:gd name="T70" fmla="*/ 2718 w 70"/>
                  <a:gd name="T71" fmla="*/ 684 h 70"/>
                  <a:gd name="T72" fmla="*/ 2141 w 70"/>
                  <a:gd name="T73" fmla="*/ 684 h 70"/>
                  <a:gd name="T74" fmla="*/ 1741 w 70"/>
                  <a:gd name="T75" fmla="*/ 684 h 70"/>
                  <a:gd name="T76" fmla="*/ 1276 w 70"/>
                  <a:gd name="T77" fmla="*/ 629 h 70"/>
                  <a:gd name="T78" fmla="*/ 1152 w 70"/>
                  <a:gd name="T79" fmla="*/ 488 h 70"/>
                  <a:gd name="T80" fmla="*/ 1152 w 70"/>
                  <a:gd name="T81" fmla="*/ 412 h 70"/>
                  <a:gd name="T82" fmla="*/ 1570 w 70"/>
                  <a:gd name="T83" fmla="*/ 348 h 70"/>
                  <a:gd name="T84" fmla="*/ 1998 w 70"/>
                  <a:gd name="T85" fmla="*/ 307 h 70"/>
                  <a:gd name="T86" fmla="*/ 2458 w 70"/>
                  <a:gd name="T87" fmla="*/ 380 h 70"/>
                  <a:gd name="T88" fmla="*/ 2545 w 70"/>
                  <a:gd name="T89" fmla="*/ 467 h 70"/>
                  <a:gd name="T90" fmla="*/ 2141 w 70"/>
                  <a:gd name="T91" fmla="*/ 530 h 70"/>
                  <a:gd name="T92" fmla="*/ 844 w 70"/>
                  <a:gd name="T93" fmla="*/ 713 h 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 h="70">
                    <a:moveTo>
                      <a:pt x="18" y="69"/>
                    </a:moveTo>
                    <a:lnTo>
                      <a:pt x="0" y="63"/>
                    </a:lnTo>
                    <a:lnTo>
                      <a:pt x="3" y="54"/>
                    </a:lnTo>
                    <a:lnTo>
                      <a:pt x="6" y="45"/>
                    </a:lnTo>
                    <a:lnTo>
                      <a:pt x="9" y="33"/>
                    </a:lnTo>
                    <a:lnTo>
                      <a:pt x="12" y="24"/>
                    </a:lnTo>
                    <a:lnTo>
                      <a:pt x="18" y="15"/>
                    </a:lnTo>
                    <a:lnTo>
                      <a:pt x="27" y="9"/>
                    </a:lnTo>
                    <a:lnTo>
                      <a:pt x="33" y="0"/>
                    </a:lnTo>
                    <a:lnTo>
                      <a:pt x="42" y="0"/>
                    </a:lnTo>
                    <a:lnTo>
                      <a:pt x="51" y="0"/>
                    </a:lnTo>
                    <a:lnTo>
                      <a:pt x="63" y="6"/>
                    </a:lnTo>
                    <a:lnTo>
                      <a:pt x="69" y="15"/>
                    </a:lnTo>
                    <a:lnTo>
                      <a:pt x="69" y="24"/>
                    </a:lnTo>
                    <a:lnTo>
                      <a:pt x="69" y="36"/>
                    </a:lnTo>
                    <a:lnTo>
                      <a:pt x="69" y="45"/>
                    </a:lnTo>
                    <a:lnTo>
                      <a:pt x="69" y="54"/>
                    </a:lnTo>
                    <a:lnTo>
                      <a:pt x="60" y="66"/>
                    </a:lnTo>
                    <a:lnTo>
                      <a:pt x="51" y="69"/>
                    </a:lnTo>
                    <a:lnTo>
                      <a:pt x="42" y="69"/>
                    </a:lnTo>
                    <a:lnTo>
                      <a:pt x="30" y="69"/>
                    </a:lnTo>
                    <a:lnTo>
                      <a:pt x="21" y="69"/>
                    </a:lnTo>
                    <a:lnTo>
                      <a:pt x="12" y="63"/>
                    </a:lnTo>
                    <a:lnTo>
                      <a:pt x="9" y="54"/>
                    </a:lnTo>
                    <a:lnTo>
                      <a:pt x="9" y="45"/>
                    </a:lnTo>
                    <a:lnTo>
                      <a:pt x="9" y="33"/>
                    </a:lnTo>
                    <a:lnTo>
                      <a:pt x="18" y="30"/>
                    </a:lnTo>
                    <a:lnTo>
                      <a:pt x="27" y="27"/>
                    </a:lnTo>
                    <a:lnTo>
                      <a:pt x="36" y="18"/>
                    </a:lnTo>
                    <a:lnTo>
                      <a:pt x="48" y="15"/>
                    </a:lnTo>
                    <a:lnTo>
                      <a:pt x="54" y="24"/>
                    </a:lnTo>
                    <a:lnTo>
                      <a:pt x="63" y="27"/>
                    </a:lnTo>
                    <a:lnTo>
                      <a:pt x="63" y="36"/>
                    </a:lnTo>
                    <a:lnTo>
                      <a:pt x="63" y="45"/>
                    </a:lnTo>
                    <a:lnTo>
                      <a:pt x="63" y="54"/>
                    </a:lnTo>
                    <a:lnTo>
                      <a:pt x="57" y="66"/>
                    </a:lnTo>
                    <a:lnTo>
                      <a:pt x="45" y="66"/>
                    </a:lnTo>
                    <a:lnTo>
                      <a:pt x="36" y="66"/>
                    </a:lnTo>
                    <a:lnTo>
                      <a:pt x="27" y="60"/>
                    </a:lnTo>
                    <a:lnTo>
                      <a:pt x="24" y="48"/>
                    </a:lnTo>
                    <a:lnTo>
                      <a:pt x="24" y="39"/>
                    </a:lnTo>
                    <a:lnTo>
                      <a:pt x="33" y="33"/>
                    </a:lnTo>
                    <a:lnTo>
                      <a:pt x="42" y="30"/>
                    </a:lnTo>
                    <a:lnTo>
                      <a:pt x="51" y="36"/>
                    </a:lnTo>
                    <a:lnTo>
                      <a:pt x="54" y="45"/>
                    </a:lnTo>
                    <a:lnTo>
                      <a:pt x="45" y="51"/>
                    </a:lnTo>
                    <a:lnTo>
                      <a:pt x="18" y="69"/>
                    </a:lnTo>
                  </a:path>
                </a:pathLst>
              </a:custGeom>
              <a:solidFill>
                <a:schemeClr val="accent1"/>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04" name="Freeform 155">
                <a:extLst>
                  <a:ext uri="{FF2B5EF4-FFF2-40B4-BE49-F238E27FC236}">
                    <a16:creationId xmlns:a16="http://schemas.microsoft.com/office/drawing/2014/main" id="{B020583B-2ACC-4082-B1D8-B2A5A59768CB}"/>
                  </a:ext>
                </a:extLst>
              </p:cNvPr>
              <p:cNvSpPr>
                <a:spLocks/>
              </p:cNvSpPr>
              <p:nvPr/>
            </p:nvSpPr>
            <p:spPr bwMode="auto">
              <a:xfrm>
                <a:off x="1850" y="2220"/>
                <a:ext cx="74" cy="74"/>
              </a:xfrm>
              <a:custGeom>
                <a:avLst/>
                <a:gdLst>
                  <a:gd name="T0" fmla="*/ 374 w 70"/>
                  <a:gd name="T1" fmla="*/ 1556 h 70"/>
                  <a:gd name="T2" fmla="*/ 0 w 70"/>
                  <a:gd name="T3" fmla="*/ 1420 h 70"/>
                  <a:gd name="T4" fmla="*/ 3 w 70"/>
                  <a:gd name="T5" fmla="*/ 1201 h 70"/>
                  <a:gd name="T6" fmla="*/ 6 w 70"/>
                  <a:gd name="T7" fmla="*/ 1017 h 70"/>
                  <a:gd name="T8" fmla="*/ 227 w 70"/>
                  <a:gd name="T9" fmla="*/ 728 h 70"/>
                  <a:gd name="T10" fmla="*/ 269 w 70"/>
                  <a:gd name="T11" fmla="*/ 522 h 70"/>
                  <a:gd name="T12" fmla="*/ 374 w 70"/>
                  <a:gd name="T13" fmla="*/ 317 h 70"/>
                  <a:gd name="T14" fmla="*/ 617 w 70"/>
                  <a:gd name="T15" fmla="*/ 227 h 70"/>
                  <a:gd name="T16" fmla="*/ 728 w 70"/>
                  <a:gd name="T17" fmla="*/ 0 h 70"/>
                  <a:gd name="T18" fmla="*/ 950 w 70"/>
                  <a:gd name="T19" fmla="*/ 0 h 70"/>
                  <a:gd name="T20" fmla="*/ 1136 w 70"/>
                  <a:gd name="T21" fmla="*/ 0 h 70"/>
                  <a:gd name="T22" fmla="*/ 1420 w 70"/>
                  <a:gd name="T23" fmla="*/ 6 h 70"/>
                  <a:gd name="T24" fmla="*/ 1556 w 70"/>
                  <a:gd name="T25" fmla="*/ 317 h 70"/>
                  <a:gd name="T26" fmla="*/ 1556 w 70"/>
                  <a:gd name="T27" fmla="*/ 522 h 70"/>
                  <a:gd name="T28" fmla="*/ 1556 w 70"/>
                  <a:gd name="T29" fmla="*/ 804 h 70"/>
                  <a:gd name="T30" fmla="*/ 1556 w 70"/>
                  <a:gd name="T31" fmla="*/ 1017 h 70"/>
                  <a:gd name="T32" fmla="*/ 1556 w 70"/>
                  <a:gd name="T33" fmla="*/ 1201 h 70"/>
                  <a:gd name="T34" fmla="*/ 1343 w 70"/>
                  <a:gd name="T35" fmla="*/ 1482 h 70"/>
                  <a:gd name="T36" fmla="*/ 1136 w 70"/>
                  <a:gd name="T37" fmla="*/ 1556 h 70"/>
                  <a:gd name="T38" fmla="*/ 950 w 70"/>
                  <a:gd name="T39" fmla="*/ 1556 h 70"/>
                  <a:gd name="T40" fmla="*/ 681 w 70"/>
                  <a:gd name="T41" fmla="*/ 1556 h 70"/>
                  <a:gd name="T42" fmla="*/ 442 w 70"/>
                  <a:gd name="T43" fmla="*/ 1556 h 70"/>
                  <a:gd name="T44" fmla="*/ 269 w 70"/>
                  <a:gd name="T45" fmla="*/ 1420 h 70"/>
                  <a:gd name="T46" fmla="*/ 227 w 70"/>
                  <a:gd name="T47" fmla="*/ 1201 h 70"/>
                  <a:gd name="T48" fmla="*/ 227 w 70"/>
                  <a:gd name="T49" fmla="*/ 1017 h 70"/>
                  <a:gd name="T50" fmla="*/ 227 w 70"/>
                  <a:gd name="T51" fmla="*/ 728 h 70"/>
                  <a:gd name="T52" fmla="*/ 374 w 70"/>
                  <a:gd name="T53" fmla="*/ 681 h 70"/>
                  <a:gd name="T54" fmla="*/ 617 w 70"/>
                  <a:gd name="T55" fmla="*/ 617 h 70"/>
                  <a:gd name="T56" fmla="*/ 804 w 70"/>
                  <a:gd name="T57" fmla="*/ 374 h 70"/>
                  <a:gd name="T58" fmla="*/ 1075 w 70"/>
                  <a:gd name="T59" fmla="*/ 317 h 70"/>
                  <a:gd name="T60" fmla="*/ 1201 w 70"/>
                  <a:gd name="T61" fmla="*/ 522 h 70"/>
                  <a:gd name="T62" fmla="*/ 1420 w 70"/>
                  <a:gd name="T63" fmla="*/ 617 h 70"/>
                  <a:gd name="T64" fmla="*/ 1420 w 70"/>
                  <a:gd name="T65" fmla="*/ 804 h 70"/>
                  <a:gd name="T66" fmla="*/ 1420 w 70"/>
                  <a:gd name="T67" fmla="*/ 1017 h 70"/>
                  <a:gd name="T68" fmla="*/ 1420 w 70"/>
                  <a:gd name="T69" fmla="*/ 1201 h 70"/>
                  <a:gd name="T70" fmla="*/ 1270 w 70"/>
                  <a:gd name="T71" fmla="*/ 1482 h 70"/>
                  <a:gd name="T72" fmla="*/ 1017 w 70"/>
                  <a:gd name="T73" fmla="*/ 1482 h 70"/>
                  <a:gd name="T74" fmla="*/ 804 w 70"/>
                  <a:gd name="T75" fmla="*/ 1482 h 70"/>
                  <a:gd name="T76" fmla="*/ 617 w 70"/>
                  <a:gd name="T77" fmla="*/ 1343 h 70"/>
                  <a:gd name="T78" fmla="*/ 522 w 70"/>
                  <a:gd name="T79" fmla="*/ 1075 h 70"/>
                  <a:gd name="T80" fmla="*/ 522 w 70"/>
                  <a:gd name="T81" fmla="*/ 861 h 70"/>
                  <a:gd name="T82" fmla="*/ 728 w 70"/>
                  <a:gd name="T83" fmla="*/ 728 h 70"/>
                  <a:gd name="T84" fmla="*/ 950 w 70"/>
                  <a:gd name="T85" fmla="*/ 681 h 70"/>
                  <a:gd name="T86" fmla="*/ 1136 w 70"/>
                  <a:gd name="T87" fmla="*/ 804 h 70"/>
                  <a:gd name="T88" fmla="*/ 1201 w 70"/>
                  <a:gd name="T89" fmla="*/ 1017 h 70"/>
                  <a:gd name="T90" fmla="*/ 1017 w 70"/>
                  <a:gd name="T91" fmla="*/ 1136 h 70"/>
                  <a:gd name="T92" fmla="*/ 374 w 70"/>
                  <a:gd name="T93" fmla="*/ 1556 h 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 h="70">
                    <a:moveTo>
                      <a:pt x="18" y="69"/>
                    </a:moveTo>
                    <a:lnTo>
                      <a:pt x="0" y="63"/>
                    </a:lnTo>
                    <a:lnTo>
                      <a:pt x="3" y="54"/>
                    </a:lnTo>
                    <a:lnTo>
                      <a:pt x="6" y="45"/>
                    </a:lnTo>
                    <a:lnTo>
                      <a:pt x="9" y="33"/>
                    </a:lnTo>
                    <a:lnTo>
                      <a:pt x="12" y="24"/>
                    </a:lnTo>
                    <a:lnTo>
                      <a:pt x="18" y="15"/>
                    </a:lnTo>
                    <a:lnTo>
                      <a:pt x="27" y="9"/>
                    </a:lnTo>
                    <a:lnTo>
                      <a:pt x="33" y="0"/>
                    </a:lnTo>
                    <a:lnTo>
                      <a:pt x="42" y="0"/>
                    </a:lnTo>
                    <a:lnTo>
                      <a:pt x="51" y="0"/>
                    </a:lnTo>
                    <a:lnTo>
                      <a:pt x="63" y="6"/>
                    </a:lnTo>
                    <a:lnTo>
                      <a:pt x="69" y="15"/>
                    </a:lnTo>
                    <a:lnTo>
                      <a:pt x="69" y="24"/>
                    </a:lnTo>
                    <a:lnTo>
                      <a:pt x="69" y="36"/>
                    </a:lnTo>
                    <a:lnTo>
                      <a:pt x="69" y="45"/>
                    </a:lnTo>
                    <a:lnTo>
                      <a:pt x="69" y="54"/>
                    </a:lnTo>
                    <a:lnTo>
                      <a:pt x="60" y="66"/>
                    </a:lnTo>
                    <a:lnTo>
                      <a:pt x="51" y="69"/>
                    </a:lnTo>
                    <a:lnTo>
                      <a:pt x="42" y="69"/>
                    </a:lnTo>
                    <a:lnTo>
                      <a:pt x="30" y="69"/>
                    </a:lnTo>
                    <a:lnTo>
                      <a:pt x="21" y="69"/>
                    </a:lnTo>
                    <a:lnTo>
                      <a:pt x="12" y="63"/>
                    </a:lnTo>
                    <a:lnTo>
                      <a:pt x="9" y="54"/>
                    </a:lnTo>
                    <a:lnTo>
                      <a:pt x="9" y="45"/>
                    </a:lnTo>
                    <a:lnTo>
                      <a:pt x="9" y="33"/>
                    </a:lnTo>
                    <a:lnTo>
                      <a:pt x="18" y="30"/>
                    </a:lnTo>
                    <a:lnTo>
                      <a:pt x="27" y="27"/>
                    </a:lnTo>
                    <a:lnTo>
                      <a:pt x="36" y="18"/>
                    </a:lnTo>
                    <a:lnTo>
                      <a:pt x="48" y="15"/>
                    </a:lnTo>
                    <a:lnTo>
                      <a:pt x="54" y="24"/>
                    </a:lnTo>
                    <a:lnTo>
                      <a:pt x="63" y="27"/>
                    </a:lnTo>
                    <a:lnTo>
                      <a:pt x="63" y="36"/>
                    </a:lnTo>
                    <a:lnTo>
                      <a:pt x="63" y="45"/>
                    </a:lnTo>
                    <a:lnTo>
                      <a:pt x="63" y="54"/>
                    </a:lnTo>
                    <a:lnTo>
                      <a:pt x="57" y="66"/>
                    </a:lnTo>
                    <a:lnTo>
                      <a:pt x="45" y="66"/>
                    </a:lnTo>
                    <a:lnTo>
                      <a:pt x="36" y="66"/>
                    </a:lnTo>
                    <a:lnTo>
                      <a:pt x="27" y="60"/>
                    </a:lnTo>
                    <a:lnTo>
                      <a:pt x="24" y="48"/>
                    </a:lnTo>
                    <a:lnTo>
                      <a:pt x="24" y="39"/>
                    </a:lnTo>
                    <a:lnTo>
                      <a:pt x="33" y="33"/>
                    </a:lnTo>
                    <a:lnTo>
                      <a:pt x="42" y="30"/>
                    </a:lnTo>
                    <a:lnTo>
                      <a:pt x="51" y="36"/>
                    </a:lnTo>
                    <a:lnTo>
                      <a:pt x="54" y="45"/>
                    </a:lnTo>
                    <a:lnTo>
                      <a:pt x="45" y="51"/>
                    </a:lnTo>
                    <a:lnTo>
                      <a:pt x="18" y="69"/>
                    </a:lnTo>
                  </a:path>
                </a:pathLst>
              </a:custGeom>
              <a:solidFill>
                <a:schemeClr val="accent1"/>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05" name="Freeform 156">
                <a:extLst>
                  <a:ext uri="{FF2B5EF4-FFF2-40B4-BE49-F238E27FC236}">
                    <a16:creationId xmlns:a16="http://schemas.microsoft.com/office/drawing/2014/main" id="{A52B329B-D23F-43F0-B050-2C3A0E0C7719}"/>
                  </a:ext>
                </a:extLst>
              </p:cNvPr>
              <p:cNvSpPr>
                <a:spLocks/>
              </p:cNvSpPr>
              <p:nvPr/>
            </p:nvSpPr>
            <p:spPr bwMode="auto">
              <a:xfrm>
                <a:off x="1977" y="2223"/>
                <a:ext cx="84" cy="80"/>
              </a:xfrm>
              <a:custGeom>
                <a:avLst/>
                <a:gdLst>
                  <a:gd name="T0" fmla="*/ 0 w 79"/>
                  <a:gd name="T1" fmla="*/ 1217 h 76"/>
                  <a:gd name="T2" fmla="*/ 0 w 79"/>
                  <a:gd name="T3" fmla="*/ 1043 h 76"/>
                  <a:gd name="T4" fmla="*/ 0 w 79"/>
                  <a:gd name="T5" fmla="*/ 849 h 76"/>
                  <a:gd name="T6" fmla="*/ 3 w 79"/>
                  <a:gd name="T7" fmla="*/ 681 h 76"/>
                  <a:gd name="T8" fmla="*/ 304 w 79"/>
                  <a:gd name="T9" fmla="*/ 536 h 76"/>
                  <a:gd name="T10" fmla="*/ 528 w 79"/>
                  <a:gd name="T11" fmla="*/ 408 h 76"/>
                  <a:gd name="T12" fmla="*/ 635 w 79"/>
                  <a:gd name="T13" fmla="*/ 257 h 76"/>
                  <a:gd name="T14" fmla="*/ 917 w 79"/>
                  <a:gd name="T15" fmla="*/ 9 h 76"/>
                  <a:gd name="T16" fmla="*/ 1233 w 79"/>
                  <a:gd name="T17" fmla="*/ 3 h 76"/>
                  <a:gd name="T18" fmla="*/ 1485 w 79"/>
                  <a:gd name="T19" fmla="*/ 0 h 76"/>
                  <a:gd name="T20" fmla="*/ 1895 w 79"/>
                  <a:gd name="T21" fmla="*/ 6 h 76"/>
                  <a:gd name="T22" fmla="*/ 2146 w 79"/>
                  <a:gd name="T23" fmla="*/ 257 h 76"/>
                  <a:gd name="T24" fmla="*/ 2324 w 79"/>
                  <a:gd name="T25" fmla="*/ 408 h 76"/>
                  <a:gd name="T26" fmla="*/ 2426 w 79"/>
                  <a:gd name="T27" fmla="*/ 625 h 76"/>
                  <a:gd name="T28" fmla="*/ 2426 w 79"/>
                  <a:gd name="T29" fmla="*/ 795 h 76"/>
                  <a:gd name="T30" fmla="*/ 2426 w 79"/>
                  <a:gd name="T31" fmla="*/ 941 h 76"/>
                  <a:gd name="T32" fmla="*/ 2146 w 79"/>
                  <a:gd name="T33" fmla="*/ 1156 h 76"/>
                  <a:gd name="T34" fmla="*/ 1785 w 79"/>
                  <a:gd name="T35" fmla="*/ 1279 h 76"/>
                  <a:gd name="T36" fmla="*/ 1485 w 79"/>
                  <a:gd name="T37" fmla="*/ 1279 h 76"/>
                  <a:gd name="T38" fmla="*/ 1233 w 79"/>
                  <a:gd name="T39" fmla="*/ 1279 h 76"/>
                  <a:gd name="T40" fmla="*/ 854 w 79"/>
                  <a:gd name="T41" fmla="*/ 1279 h 76"/>
                  <a:gd name="T42" fmla="*/ 528 w 79"/>
                  <a:gd name="T43" fmla="*/ 1327 h 76"/>
                  <a:gd name="T44" fmla="*/ 304 w 79"/>
                  <a:gd name="T45" fmla="*/ 1327 h 76"/>
                  <a:gd name="T46" fmla="*/ 6 w 79"/>
                  <a:gd name="T47" fmla="*/ 1098 h 76"/>
                  <a:gd name="T48" fmla="*/ 6 w 79"/>
                  <a:gd name="T49" fmla="*/ 941 h 76"/>
                  <a:gd name="T50" fmla="*/ 6 w 79"/>
                  <a:gd name="T51" fmla="*/ 795 h 76"/>
                  <a:gd name="T52" fmla="*/ 439 w 79"/>
                  <a:gd name="T53" fmla="*/ 681 h 76"/>
                  <a:gd name="T54" fmla="*/ 763 w 79"/>
                  <a:gd name="T55" fmla="*/ 584 h 76"/>
                  <a:gd name="T56" fmla="*/ 917 w 79"/>
                  <a:gd name="T57" fmla="*/ 408 h 76"/>
                  <a:gd name="T58" fmla="*/ 1233 w 79"/>
                  <a:gd name="T59" fmla="*/ 300 h 76"/>
                  <a:gd name="T60" fmla="*/ 1485 w 79"/>
                  <a:gd name="T61" fmla="*/ 300 h 76"/>
                  <a:gd name="T62" fmla="*/ 1895 w 79"/>
                  <a:gd name="T63" fmla="*/ 408 h 76"/>
                  <a:gd name="T64" fmla="*/ 2146 w 79"/>
                  <a:gd name="T65" fmla="*/ 536 h 76"/>
                  <a:gd name="T66" fmla="*/ 2146 w 79"/>
                  <a:gd name="T67" fmla="*/ 681 h 76"/>
                  <a:gd name="T68" fmla="*/ 2146 w 79"/>
                  <a:gd name="T69" fmla="*/ 894 h 76"/>
                  <a:gd name="T70" fmla="*/ 1785 w 79"/>
                  <a:gd name="T71" fmla="*/ 991 h 76"/>
                  <a:gd name="T72" fmla="*/ 1679 w 79"/>
                  <a:gd name="T73" fmla="*/ 1156 h 76"/>
                  <a:gd name="T74" fmla="*/ 1314 w 79"/>
                  <a:gd name="T75" fmla="*/ 1217 h 76"/>
                  <a:gd name="T76" fmla="*/ 1026 w 79"/>
                  <a:gd name="T77" fmla="*/ 1217 h 76"/>
                  <a:gd name="T78" fmla="*/ 763 w 79"/>
                  <a:gd name="T79" fmla="*/ 1217 h 76"/>
                  <a:gd name="T80" fmla="*/ 528 w 79"/>
                  <a:gd name="T81" fmla="*/ 1043 h 76"/>
                  <a:gd name="T82" fmla="*/ 528 w 79"/>
                  <a:gd name="T83" fmla="*/ 849 h 76"/>
                  <a:gd name="T84" fmla="*/ 528 w 79"/>
                  <a:gd name="T85" fmla="*/ 681 h 76"/>
                  <a:gd name="T86" fmla="*/ 917 w 79"/>
                  <a:gd name="T87" fmla="*/ 681 h 76"/>
                  <a:gd name="T88" fmla="*/ 1233 w 79"/>
                  <a:gd name="T89" fmla="*/ 584 h 76"/>
                  <a:gd name="T90" fmla="*/ 1485 w 79"/>
                  <a:gd name="T91" fmla="*/ 584 h 76"/>
                  <a:gd name="T92" fmla="*/ 1679 w 79"/>
                  <a:gd name="T93" fmla="*/ 729 h 76"/>
                  <a:gd name="T94" fmla="*/ 1679 w 79"/>
                  <a:gd name="T95" fmla="*/ 894 h 76"/>
                  <a:gd name="T96" fmla="*/ 1579 w 79"/>
                  <a:gd name="T97" fmla="*/ 1043 h 76"/>
                  <a:gd name="T98" fmla="*/ 1314 w 79"/>
                  <a:gd name="T99" fmla="*/ 1043 h 76"/>
                  <a:gd name="T100" fmla="*/ 1026 w 79"/>
                  <a:gd name="T101" fmla="*/ 991 h 76"/>
                  <a:gd name="T102" fmla="*/ 854 w 79"/>
                  <a:gd name="T103" fmla="*/ 849 h 76"/>
                  <a:gd name="T104" fmla="*/ 1103 w 79"/>
                  <a:gd name="T105" fmla="*/ 849 h 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9" h="76">
                    <a:moveTo>
                      <a:pt x="0" y="69"/>
                    </a:moveTo>
                    <a:lnTo>
                      <a:pt x="0" y="60"/>
                    </a:lnTo>
                    <a:lnTo>
                      <a:pt x="0" y="48"/>
                    </a:lnTo>
                    <a:lnTo>
                      <a:pt x="3" y="39"/>
                    </a:lnTo>
                    <a:lnTo>
                      <a:pt x="9" y="30"/>
                    </a:lnTo>
                    <a:lnTo>
                      <a:pt x="18" y="24"/>
                    </a:lnTo>
                    <a:lnTo>
                      <a:pt x="21" y="15"/>
                    </a:lnTo>
                    <a:lnTo>
                      <a:pt x="30" y="9"/>
                    </a:lnTo>
                    <a:lnTo>
                      <a:pt x="39" y="3"/>
                    </a:lnTo>
                    <a:lnTo>
                      <a:pt x="48" y="0"/>
                    </a:lnTo>
                    <a:lnTo>
                      <a:pt x="60" y="6"/>
                    </a:lnTo>
                    <a:lnTo>
                      <a:pt x="69" y="15"/>
                    </a:lnTo>
                    <a:lnTo>
                      <a:pt x="75" y="24"/>
                    </a:lnTo>
                    <a:lnTo>
                      <a:pt x="78" y="36"/>
                    </a:lnTo>
                    <a:lnTo>
                      <a:pt x="78" y="45"/>
                    </a:lnTo>
                    <a:lnTo>
                      <a:pt x="78" y="54"/>
                    </a:lnTo>
                    <a:lnTo>
                      <a:pt x="69" y="66"/>
                    </a:lnTo>
                    <a:lnTo>
                      <a:pt x="57" y="72"/>
                    </a:lnTo>
                    <a:lnTo>
                      <a:pt x="48" y="72"/>
                    </a:lnTo>
                    <a:lnTo>
                      <a:pt x="39" y="72"/>
                    </a:lnTo>
                    <a:lnTo>
                      <a:pt x="27" y="72"/>
                    </a:lnTo>
                    <a:lnTo>
                      <a:pt x="18" y="75"/>
                    </a:lnTo>
                    <a:lnTo>
                      <a:pt x="9" y="75"/>
                    </a:lnTo>
                    <a:lnTo>
                      <a:pt x="6" y="63"/>
                    </a:lnTo>
                    <a:lnTo>
                      <a:pt x="6" y="54"/>
                    </a:lnTo>
                    <a:lnTo>
                      <a:pt x="6" y="45"/>
                    </a:lnTo>
                    <a:lnTo>
                      <a:pt x="15" y="39"/>
                    </a:lnTo>
                    <a:lnTo>
                      <a:pt x="24" y="33"/>
                    </a:lnTo>
                    <a:lnTo>
                      <a:pt x="30" y="24"/>
                    </a:lnTo>
                    <a:lnTo>
                      <a:pt x="39" y="18"/>
                    </a:lnTo>
                    <a:lnTo>
                      <a:pt x="48" y="18"/>
                    </a:lnTo>
                    <a:lnTo>
                      <a:pt x="60" y="24"/>
                    </a:lnTo>
                    <a:lnTo>
                      <a:pt x="69" y="30"/>
                    </a:lnTo>
                    <a:lnTo>
                      <a:pt x="69" y="39"/>
                    </a:lnTo>
                    <a:lnTo>
                      <a:pt x="69" y="51"/>
                    </a:lnTo>
                    <a:lnTo>
                      <a:pt x="57" y="57"/>
                    </a:lnTo>
                    <a:lnTo>
                      <a:pt x="54" y="66"/>
                    </a:lnTo>
                    <a:lnTo>
                      <a:pt x="42" y="69"/>
                    </a:lnTo>
                    <a:lnTo>
                      <a:pt x="33" y="69"/>
                    </a:lnTo>
                    <a:lnTo>
                      <a:pt x="24" y="69"/>
                    </a:lnTo>
                    <a:lnTo>
                      <a:pt x="18" y="60"/>
                    </a:lnTo>
                    <a:lnTo>
                      <a:pt x="18" y="48"/>
                    </a:lnTo>
                    <a:lnTo>
                      <a:pt x="18" y="39"/>
                    </a:lnTo>
                    <a:lnTo>
                      <a:pt x="30" y="39"/>
                    </a:lnTo>
                    <a:lnTo>
                      <a:pt x="39" y="33"/>
                    </a:lnTo>
                    <a:lnTo>
                      <a:pt x="48" y="33"/>
                    </a:lnTo>
                    <a:lnTo>
                      <a:pt x="54" y="42"/>
                    </a:lnTo>
                    <a:lnTo>
                      <a:pt x="54" y="51"/>
                    </a:lnTo>
                    <a:lnTo>
                      <a:pt x="51" y="60"/>
                    </a:lnTo>
                    <a:lnTo>
                      <a:pt x="42" y="60"/>
                    </a:lnTo>
                    <a:lnTo>
                      <a:pt x="33" y="57"/>
                    </a:lnTo>
                    <a:lnTo>
                      <a:pt x="27" y="48"/>
                    </a:lnTo>
                    <a:lnTo>
                      <a:pt x="36" y="48"/>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06" name="Freeform 157">
                <a:extLst>
                  <a:ext uri="{FF2B5EF4-FFF2-40B4-BE49-F238E27FC236}">
                    <a16:creationId xmlns:a16="http://schemas.microsoft.com/office/drawing/2014/main" id="{C94D7625-9C63-4FA0-8D50-99EEF82578D3}"/>
                  </a:ext>
                </a:extLst>
              </p:cNvPr>
              <p:cNvSpPr>
                <a:spLocks/>
              </p:cNvSpPr>
              <p:nvPr/>
            </p:nvSpPr>
            <p:spPr bwMode="auto">
              <a:xfrm>
                <a:off x="2111" y="2218"/>
                <a:ext cx="107" cy="86"/>
              </a:xfrm>
              <a:custGeom>
                <a:avLst/>
                <a:gdLst>
                  <a:gd name="T0" fmla="*/ 0 w 100"/>
                  <a:gd name="T1" fmla="*/ 1048 h 82"/>
                  <a:gd name="T2" fmla="*/ 0 w 100"/>
                  <a:gd name="T3" fmla="*/ 789 h 82"/>
                  <a:gd name="T4" fmla="*/ 419 w 100"/>
                  <a:gd name="T5" fmla="*/ 518 h 82"/>
                  <a:gd name="T6" fmla="*/ 628 w 100"/>
                  <a:gd name="T7" fmla="*/ 212 h 82"/>
                  <a:gd name="T8" fmla="*/ 1161 w 100"/>
                  <a:gd name="T9" fmla="*/ 3 h 82"/>
                  <a:gd name="T10" fmla="*/ 1988 w 100"/>
                  <a:gd name="T11" fmla="*/ 0 h 82"/>
                  <a:gd name="T12" fmla="*/ 2410 w 100"/>
                  <a:gd name="T13" fmla="*/ 9 h 82"/>
                  <a:gd name="T14" fmla="*/ 3052 w 100"/>
                  <a:gd name="T15" fmla="*/ 324 h 82"/>
                  <a:gd name="T16" fmla="*/ 3618 w 100"/>
                  <a:gd name="T17" fmla="*/ 630 h 82"/>
                  <a:gd name="T18" fmla="*/ 3871 w 100"/>
                  <a:gd name="T19" fmla="*/ 953 h 82"/>
                  <a:gd name="T20" fmla="*/ 4387 w 100"/>
                  <a:gd name="T21" fmla="*/ 1165 h 82"/>
                  <a:gd name="T22" fmla="*/ 3430 w 100"/>
                  <a:gd name="T23" fmla="*/ 1165 h 82"/>
                  <a:gd name="T24" fmla="*/ 2617 w 100"/>
                  <a:gd name="T25" fmla="*/ 1115 h 82"/>
                  <a:gd name="T26" fmla="*/ 1736 w 100"/>
                  <a:gd name="T27" fmla="*/ 1165 h 82"/>
                  <a:gd name="T28" fmla="*/ 769 w 100"/>
                  <a:gd name="T29" fmla="*/ 1165 h 82"/>
                  <a:gd name="T30" fmla="*/ 419 w 100"/>
                  <a:gd name="T31" fmla="*/ 1048 h 82"/>
                  <a:gd name="T32" fmla="*/ 419 w 100"/>
                  <a:gd name="T33" fmla="*/ 789 h 82"/>
                  <a:gd name="T34" fmla="*/ 943 w 100"/>
                  <a:gd name="T35" fmla="*/ 546 h 82"/>
                  <a:gd name="T36" fmla="*/ 1324 w 100"/>
                  <a:gd name="T37" fmla="*/ 244 h 82"/>
                  <a:gd name="T38" fmla="*/ 2276 w 100"/>
                  <a:gd name="T39" fmla="*/ 244 h 82"/>
                  <a:gd name="T40" fmla="*/ 2526 w 100"/>
                  <a:gd name="T41" fmla="*/ 518 h 82"/>
                  <a:gd name="T42" fmla="*/ 2953 w 100"/>
                  <a:gd name="T43" fmla="*/ 789 h 82"/>
                  <a:gd name="T44" fmla="*/ 3618 w 100"/>
                  <a:gd name="T45" fmla="*/ 999 h 82"/>
                  <a:gd name="T46" fmla="*/ 2787 w 100"/>
                  <a:gd name="T47" fmla="*/ 1048 h 82"/>
                  <a:gd name="T48" fmla="*/ 1988 w 100"/>
                  <a:gd name="T49" fmla="*/ 1070 h 82"/>
                  <a:gd name="T50" fmla="*/ 1080 w 100"/>
                  <a:gd name="T51" fmla="*/ 1070 h 82"/>
                  <a:gd name="T52" fmla="*/ 769 w 100"/>
                  <a:gd name="T53" fmla="*/ 789 h 82"/>
                  <a:gd name="T54" fmla="*/ 1161 w 100"/>
                  <a:gd name="T55" fmla="*/ 546 h 82"/>
                  <a:gd name="T56" fmla="*/ 1988 w 100"/>
                  <a:gd name="T57" fmla="*/ 474 h 82"/>
                  <a:gd name="T58" fmla="*/ 2526 w 100"/>
                  <a:gd name="T59" fmla="*/ 597 h 82"/>
                  <a:gd name="T60" fmla="*/ 2127 w 100"/>
                  <a:gd name="T61" fmla="*/ 867 h 82"/>
                  <a:gd name="T62" fmla="*/ 1324 w 100"/>
                  <a:gd name="T63" fmla="*/ 953 h 82"/>
                  <a:gd name="T64" fmla="*/ 1161 w 100"/>
                  <a:gd name="T65" fmla="*/ 689 h 82"/>
                  <a:gd name="T66" fmla="*/ 1988 w 100"/>
                  <a:gd name="T67" fmla="*/ 597 h 82"/>
                  <a:gd name="T68" fmla="*/ 1988 w 100"/>
                  <a:gd name="T69" fmla="*/ 727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 h="82">
                    <a:moveTo>
                      <a:pt x="0" y="81"/>
                    </a:moveTo>
                    <a:lnTo>
                      <a:pt x="0" y="72"/>
                    </a:lnTo>
                    <a:lnTo>
                      <a:pt x="0" y="63"/>
                    </a:lnTo>
                    <a:lnTo>
                      <a:pt x="0" y="54"/>
                    </a:lnTo>
                    <a:lnTo>
                      <a:pt x="0" y="42"/>
                    </a:lnTo>
                    <a:lnTo>
                      <a:pt x="9" y="36"/>
                    </a:lnTo>
                    <a:lnTo>
                      <a:pt x="15" y="24"/>
                    </a:lnTo>
                    <a:lnTo>
                      <a:pt x="15" y="15"/>
                    </a:lnTo>
                    <a:lnTo>
                      <a:pt x="24" y="12"/>
                    </a:lnTo>
                    <a:lnTo>
                      <a:pt x="27" y="3"/>
                    </a:lnTo>
                    <a:lnTo>
                      <a:pt x="36" y="0"/>
                    </a:lnTo>
                    <a:lnTo>
                      <a:pt x="45" y="0"/>
                    </a:lnTo>
                    <a:lnTo>
                      <a:pt x="54" y="0"/>
                    </a:lnTo>
                    <a:lnTo>
                      <a:pt x="54" y="9"/>
                    </a:lnTo>
                    <a:lnTo>
                      <a:pt x="66" y="15"/>
                    </a:lnTo>
                    <a:lnTo>
                      <a:pt x="69" y="24"/>
                    </a:lnTo>
                    <a:lnTo>
                      <a:pt x="75" y="36"/>
                    </a:lnTo>
                    <a:lnTo>
                      <a:pt x="81" y="45"/>
                    </a:lnTo>
                    <a:lnTo>
                      <a:pt x="84" y="54"/>
                    </a:lnTo>
                    <a:lnTo>
                      <a:pt x="87" y="66"/>
                    </a:lnTo>
                    <a:lnTo>
                      <a:pt x="96" y="69"/>
                    </a:lnTo>
                    <a:lnTo>
                      <a:pt x="99" y="81"/>
                    </a:lnTo>
                    <a:lnTo>
                      <a:pt x="90" y="81"/>
                    </a:lnTo>
                    <a:lnTo>
                      <a:pt x="78" y="81"/>
                    </a:lnTo>
                    <a:lnTo>
                      <a:pt x="69" y="78"/>
                    </a:lnTo>
                    <a:lnTo>
                      <a:pt x="60" y="78"/>
                    </a:lnTo>
                    <a:lnTo>
                      <a:pt x="48" y="78"/>
                    </a:lnTo>
                    <a:lnTo>
                      <a:pt x="39" y="81"/>
                    </a:lnTo>
                    <a:lnTo>
                      <a:pt x="30" y="81"/>
                    </a:lnTo>
                    <a:lnTo>
                      <a:pt x="18" y="81"/>
                    </a:lnTo>
                    <a:lnTo>
                      <a:pt x="9" y="81"/>
                    </a:lnTo>
                    <a:lnTo>
                      <a:pt x="9" y="72"/>
                    </a:lnTo>
                    <a:lnTo>
                      <a:pt x="9" y="63"/>
                    </a:lnTo>
                    <a:lnTo>
                      <a:pt x="9" y="54"/>
                    </a:lnTo>
                    <a:lnTo>
                      <a:pt x="9" y="45"/>
                    </a:lnTo>
                    <a:lnTo>
                      <a:pt x="21" y="39"/>
                    </a:lnTo>
                    <a:lnTo>
                      <a:pt x="24" y="30"/>
                    </a:lnTo>
                    <a:lnTo>
                      <a:pt x="30" y="18"/>
                    </a:lnTo>
                    <a:lnTo>
                      <a:pt x="39" y="18"/>
                    </a:lnTo>
                    <a:lnTo>
                      <a:pt x="51" y="18"/>
                    </a:lnTo>
                    <a:lnTo>
                      <a:pt x="54" y="27"/>
                    </a:lnTo>
                    <a:lnTo>
                      <a:pt x="57" y="36"/>
                    </a:lnTo>
                    <a:lnTo>
                      <a:pt x="60" y="45"/>
                    </a:lnTo>
                    <a:lnTo>
                      <a:pt x="66" y="54"/>
                    </a:lnTo>
                    <a:lnTo>
                      <a:pt x="72" y="66"/>
                    </a:lnTo>
                    <a:lnTo>
                      <a:pt x="81" y="69"/>
                    </a:lnTo>
                    <a:lnTo>
                      <a:pt x="72" y="72"/>
                    </a:lnTo>
                    <a:lnTo>
                      <a:pt x="63" y="72"/>
                    </a:lnTo>
                    <a:lnTo>
                      <a:pt x="54" y="75"/>
                    </a:lnTo>
                    <a:lnTo>
                      <a:pt x="45" y="75"/>
                    </a:lnTo>
                    <a:lnTo>
                      <a:pt x="33" y="75"/>
                    </a:lnTo>
                    <a:lnTo>
                      <a:pt x="24" y="75"/>
                    </a:lnTo>
                    <a:lnTo>
                      <a:pt x="18" y="63"/>
                    </a:lnTo>
                    <a:lnTo>
                      <a:pt x="18" y="54"/>
                    </a:lnTo>
                    <a:lnTo>
                      <a:pt x="18" y="45"/>
                    </a:lnTo>
                    <a:lnTo>
                      <a:pt x="27" y="39"/>
                    </a:lnTo>
                    <a:lnTo>
                      <a:pt x="36" y="33"/>
                    </a:lnTo>
                    <a:lnTo>
                      <a:pt x="45" y="33"/>
                    </a:lnTo>
                    <a:lnTo>
                      <a:pt x="54" y="33"/>
                    </a:lnTo>
                    <a:lnTo>
                      <a:pt x="57" y="42"/>
                    </a:lnTo>
                    <a:lnTo>
                      <a:pt x="60" y="51"/>
                    </a:lnTo>
                    <a:lnTo>
                      <a:pt x="48" y="60"/>
                    </a:lnTo>
                    <a:lnTo>
                      <a:pt x="39" y="66"/>
                    </a:lnTo>
                    <a:lnTo>
                      <a:pt x="30" y="66"/>
                    </a:lnTo>
                    <a:lnTo>
                      <a:pt x="27" y="57"/>
                    </a:lnTo>
                    <a:lnTo>
                      <a:pt x="27" y="48"/>
                    </a:lnTo>
                    <a:lnTo>
                      <a:pt x="36" y="45"/>
                    </a:lnTo>
                    <a:lnTo>
                      <a:pt x="45" y="42"/>
                    </a:lnTo>
                    <a:lnTo>
                      <a:pt x="54" y="45"/>
                    </a:lnTo>
                    <a:lnTo>
                      <a:pt x="45" y="51"/>
                    </a:lnTo>
                    <a:lnTo>
                      <a:pt x="33" y="57"/>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07" name="Freeform 158">
                <a:extLst>
                  <a:ext uri="{FF2B5EF4-FFF2-40B4-BE49-F238E27FC236}">
                    <a16:creationId xmlns:a16="http://schemas.microsoft.com/office/drawing/2014/main" id="{BC20B236-A0D1-4353-8F67-6A4C92B58D95}"/>
                  </a:ext>
                </a:extLst>
              </p:cNvPr>
              <p:cNvSpPr>
                <a:spLocks/>
              </p:cNvSpPr>
              <p:nvPr/>
            </p:nvSpPr>
            <p:spPr bwMode="auto">
              <a:xfrm>
                <a:off x="2234" y="2211"/>
                <a:ext cx="106" cy="86"/>
              </a:xfrm>
              <a:custGeom>
                <a:avLst/>
                <a:gdLst>
                  <a:gd name="T0" fmla="*/ 0 w 100"/>
                  <a:gd name="T1" fmla="*/ 1048 h 82"/>
                  <a:gd name="T2" fmla="*/ 0 w 100"/>
                  <a:gd name="T3" fmla="*/ 789 h 82"/>
                  <a:gd name="T4" fmla="*/ 264 w 100"/>
                  <a:gd name="T5" fmla="*/ 518 h 82"/>
                  <a:gd name="T6" fmla="*/ 375 w 100"/>
                  <a:gd name="T7" fmla="*/ 212 h 82"/>
                  <a:gd name="T8" fmla="*/ 712 w 100"/>
                  <a:gd name="T9" fmla="*/ 3 h 82"/>
                  <a:gd name="T10" fmla="*/ 1186 w 100"/>
                  <a:gd name="T11" fmla="*/ 0 h 82"/>
                  <a:gd name="T12" fmla="*/ 1412 w 100"/>
                  <a:gd name="T13" fmla="*/ 9 h 82"/>
                  <a:gd name="T14" fmla="*/ 1809 w 100"/>
                  <a:gd name="T15" fmla="*/ 324 h 82"/>
                  <a:gd name="T16" fmla="*/ 2123 w 100"/>
                  <a:gd name="T17" fmla="*/ 630 h 82"/>
                  <a:gd name="T18" fmla="*/ 2284 w 100"/>
                  <a:gd name="T19" fmla="*/ 953 h 82"/>
                  <a:gd name="T20" fmla="*/ 2581 w 100"/>
                  <a:gd name="T21" fmla="*/ 1165 h 82"/>
                  <a:gd name="T22" fmla="*/ 2044 w 100"/>
                  <a:gd name="T23" fmla="*/ 1165 h 82"/>
                  <a:gd name="T24" fmla="*/ 1587 w 100"/>
                  <a:gd name="T25" fmla="*/ 1115 h 82"/>
                  <a:gd name="T26" fmla="*/ 1010 w 100"/>
                  <a:gd name="T27" fmla="*/ 1165 h 82"/>
                  <a:gd name="T28" fmla="*/ 447 w 100"/>
                  <a:gd name="T29" fmla="*/ 1165 h 82"/>
                  <a:gd name="T30" fmla="*/ 264 w 100"/>
                  <a:gd name="T31" fmla="*/ 1048 h 82"/>
                  <a:gd name="T32" fmla="*/ 264 w 100"/>
                  <a:gd name="T33" fmla="*/ 789 h 82"/>
                  <a:gd name="T34" fmla="*/ 532 w 100"/>
                  <a:gd name="T35" fmla="*/ 546 h 82"/>
                  <a:gd name="T36" fmla="*/ 790 w 100"/>
                  <a:gd name="T37" fmla="*/ 244 h 82"/>
                  <a:gd name="T38" fmla="*/ 1332 w 100"/>
                  <a:gd name="T39" fmla="*/ 244 h 82"/>
                  <a:gd name="T40" fmla="*/ 1497 w 100"/>
                  <a:gd name="T41" fmla="*/ 518 h 82"/>
                  <a:gd name="T42" fmla="*/ 1716 w 100"/>
                  <a:gd name="T43" fmla="*/ 789 h 82"/>
                  <a:gd name="T44" fmla="*/ 2123 w 100"/>
                  <a:gd name="T45" fmla="*/ 999 h 82"/>
                  <a:gd name="T46" fmla="*/ 1663 w 100"/>
                  <a:gd name="T47" fmla="*/ 1048 h 82"/>
                  <a:gd name="T48" fmla="*/ 1186 w 100"/>
                  <a:gd name="T49" fmla="*/ 1070 h 82"/>
                  <a:gd name="T50" fmla="*/ 634 w 100"/>
                  <a:gd name="T51" fmla="*/ 1070 h 82"/>
                  <a:gd name="T52" fmla="*/ 447 w 100"/>
                  <a:gd name="T53" fmla="*/ 789 h 82"/>
                  <a:gd name="T54" fmla="*/ 712 w 100"/>
                  <a:gd name="T55" fmla="*/ 546 h 82"/>
                  <a:gd name="T56" fmla="*/ 1186 w 100"/>
                  <a:gd name="T57" fmla="*/ 474 h 82"/>
                  <a:gd name="T58" fmla="*/ 1497 w 100"/>
                  <a:gd name="T59" fmla="*/ 597 h 82"/>
                  <a:gd name="T60" fmla="*/ 1257 w 100"/>
                  <a:gd name="T61" fmla="*/ 867 h 82"/>
                  <a:gd name="T62" fmla="*/ 790 w 100"/>
                  <a:gd name="T63" fmla="*/ 953 h 82"/>
                  <a:gd name="T64" fmla="*/ 712 w 100"/>
                  <a:gd name="T65" fmla="*/ 689 h 82"/>
                  <a:gd name="T66" fmla="*/ 1186 w 100"/>
                  <a:gd name="T67" fmla="*/ 597 h 82"/>
                  <a:gd name="T68" fmla="*/ 1186 w 100"/>
                  <a:gd name="T69" fmla="*/ 727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 h="82">
                    <a:moveTo>
                      <a:pt x="0" y="81"/>
                    </a:moveTo>
                    <a:lnTo>
                      <a:pt x="0" y="72"/>
                    </a:lnTo>
                    <a:lnTo>
                      <a:pt x="0" y="63"/>
                    </a:lnTo>
                    <a:lnTo>
                      <a:pt x="0" y="54"/>
                    </a:lnTo>
                    <a:lnTo>
                      <a:pt x="0" y="42"/>
                    </a:lnTo>
                    <a:lnTo>
                      <a:pt x="9" y="36"/>
                    </a:lnTo>
                    <a:lnTo>
                      <a:pt x="15" y="24"/>
                    </a:lnTo>
                    <a:lnTo>
                      <a:pt x="15" y="15"/>
                    </a:lnTo>
                    <a:lnTo>
                      <a:pt x="24" y="12"/>
                    </a:lnTo>
                    <a:lnTo>
                      <a:pt x="27" y="3"/>
                    </a:lnTo>
                    <a:lnTo>
                      <a:pt x="36" y="0"/>
                    </a:lnTo>
                    <a:lnTo>
                      <a:pt x="45" y="0"/>
                    </a:lnTo>
                    <a:lnTo>
                      <a:pt x="54" y="0"/>
                    </a:lnTo>
                    <a:lnTo>
                      <a:pt x="54" y="9"/>
                    </a:lnTo>
                    <a:lnTo>
                      <a:pt x="66" y="15"/>
                    </a:lnTo>
                    <a:lnTo>
                      <a:pt x="69" y="24"/>
                    </a:lnTo>
                    <a:lnTo>
                      <a:pt x="75" y="36"/>
                    </a:lnTo>
                    <a:lnTo>
                      <a:pt x="81" y="45"/>
                    </a:lnTo>
                    <a:lnTo>
                      <a:pt x="84" y="54"/>
                    </a:lnTo>
                    <a:lnTo>
                      <a:pt x="87" y="66"/>
                    </a:lnTo>
                    <a:lnTo>
                      <a:pt x="96" y="69"/>
                    </a:lnTo>
                    <a:lnTo>
                      <a:pt x="99" y="81"/>
                    </a:lnTo>
                    <a:lnTo>
                      <a:pt x="90" y="81"/>
                    </a:lnTo>
                    <a:lnTo>
                      <a:pt x="78" y="81"/>
                    </a:lnTo>
                    <a:lnTo>
                      <a:pt x="69" y="78"/>
                    </a:lnTo>
                    <a:lnTo>
                      <a:pt x="60" y="78"/>
                    </a:lnTo>
                    <a:lnTo>
                      <a:pt x="48" y="78"/>
                    </a:lnTo>
                    <a:lnTo>
                      <a:pt x="39" y="81"/>
                    </a:lnTo>
                    <a:lnTo>
                      <a:pt x="30" y="81"/>
                    </a:lnTo>
                    <a:lnTo>
                      <a:pt x="18" y="81"/>
                    </a:lnTo>
                    <a:lnTo>
                      <a:pt x="9" y="81"/>
                    </a:lnTo>
                    <a:lnTo>
                      <a:pt x="9" y="72"/>
                    </a:lnTo>
                    <a:lnTo>
                      <a:pt x="9" y="63"/>
                    </a:lnTo>
                    <a:lnTo>
                      <a:pt x="9" y="54"/>
                    </a:lnTo>
                    <a:lnTo>
                      <a:pt x="9" y="45"/>
                    </a:lnTo>
                    <a:lnTo>
                      <a:pt x="21" y="39"/>
                    </a:lnTo>
                    <a:lnTo>
                      <a:pt x="24" y="30"/>
                    </a:lnTo>
                    <a:lnTo>
                      <a:pt x="30" y="18"/>
                    </a:lnTo>
                    <a:lnTo>
                      <a:pt x="39" y="18"/>
                    </a:lnTo>
                    <a:lnTo>
                      <a:pt x="51" y="18"/>
                    </a:lnTo>
                    <a:lnTo>
                      <a:pt x="54" y="27"/>
                    </a:lnTo>
                    <a:lnTo>
                      <a:pt x="57" y="36"/>
                    </a:lnTo>
                    <a:lnTo>
                      <a:pt x="60" y="45"/>
                    </a:lnTo>
                    <a:lnTo>
                      <a:pt x="66" y="54"/>
                    </a:lnTo>
                    <a:lnTo>
                      <a:pt x="72" y="66"/>
                    </a:lnTo>
                    <a:lnTo>
                      <a:pt x="81" y="69"/>
                    </a:lnTo>
                    <a:lnTo>
                      <a:pt x="72" y="72"/>
                    </a:lnTo>
                    <a:lnTo>
                      <a:pt x="63" y="72"/>
                    </a:lnTo>
                    <a:lnTo>
                      <a:pt x="54" y="75"/>
                    </a:lnTo>
                    <a:lnTo>
                      <a:pt x="45" y="75"/>
                    </a:lnTo>
                    <a:lnTo>
                      <a:pt x="33" y="75"/>
                    </a:lnTo>
                    <a:lnTo>
                      <a:pt x="24" y="75"/>
                    </a:lnTo>
                    <a:lnTo>
                      <a:pt x="18" y="63"/>
                    </a:lnTo>
                    <a:lnTo>
                      <a:pt x="18" y="54"/>
                    </a:lnTo>
                    <a:lnTo>
                      <a:pt x="18" y="45"/>
                    </a:lnTo>
                    <a:lnTo>
                      <a:pt x="27" y="39"/>
                    </a:lnTo>
                    <a:lnTo>
                      <a:pt x="36" y="33"/>
                    </a:lnTo>
                    <a:lnTo>
                      <a:pt x="45" y="33"/>
                    </a:lnTo>
                    <a:lnTo>
                      <a:pt x="54" y="33"/>
                    </a:lnTo>
                    <a:lnTo>
                      <a:pt x="57" y="42"/>
                    </a:lnTo>
                    <a:lnTo>
                      <a:pt x="60" y="51"/>
                    </a:lnTo>
                    <a:lnTo>
                      <a:pt x="48" y="60"/>
                    </a:lnTo>
                    <a:lnTo>
                      <a:pt x="39" y="66"/>
                    </a:lnTo>
                    <a:lnTo>
                      <a:pt x="30" y="66"/>
                    </a:lnTo>
                    <a:lnTo>
                      <a:pt x="27" y="57"/>
                    </a:lnTo>
                    <a:lnTo>
                      <a:pt x="27" y="48"/>
                    </a:lnTo>
                    <a:lnTo>
                      <a:pt x="36" y="45"/>
                    </a:lnTo>
                    <a:lnTo>
                      <a:pt x="45" y="42"/>
                    </a:lnTo>
                    <a:lnTo>
                      <a:pt x="54" y="45"/>
                    </a:lnTo>
                    <a:lnTo>
                      <a:pt x="45" y="51"/>
                    </a:lnTo>
                    <a:lnTo>
                      <a:pt x="33" y="57"/>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08" name="Freeform 159">
                <a:extLst>
                  <a:ext uri="{FF2B5EF4-FFF2-40B4-BE49-F238E27FC236}">
                    <a16:creationId xmlns:a16="http://schemas.microsoft.com/office/drawing/2014/main" id="{7CC39C67-D37E-4581-BF0C-CFB1EAF5FF68}"/>
                  </a:ext>
                </a:extLst>
              </p:cNvPr>
              <p:cNvSpPr>
                <a:spLocks/>
              </p:cNvSpPr>
              <p:nvPr/>
            </p:nvSpPr>
            <p:spPr bwMode="auto">
              <a:xfrm>
                <a:off x="2494" y="2214"/>
                <a:ext cx="107" cy="86"/>
              </a:xfrm>
              <a:custGeom>
                <a:avLst/>
                <a:gdLst>
                  <a:gd name="T0" fmla="*/ 0 w 100"/>
                  <a:gd name="T1" fmla="*/ 1048 h 82"/>
                  <a:gd name="T2" fmla="*/ 0 w 100"/>
                  <a:gd name="T3" fmla="*/ 789 h 82"/>
                  <a:gd name="T4" fmla="*/ 419 w 100"/>
                  <a:gd name="T5" fmla="*/ 518 h 82"/>
                  <a:gd name="T6" fmla="*/ 628 w 100"/>
                  <a:gd name="T7" fmla="*/ 212 h 82"/>
                  <a:gd name="T8" fmla="*/ 1161 w 100"/>
                  <a:gd name="T9" fmla="*/ 3 h 82"/>
                  <a:gd name="T10" fmla="*/ 1988 w 100"/>
                  <a:gd name="T11" fmla="*/ 0 h 82"/>
                  <a:gd name="T12" fmla="*/ 2410 w 100"/>
                  <a:gd name="T13" fmla="*/ 9 h 82"/>
                  <a:gd name="T14" fmla="*/ 3052 w 100"/>
                  <a:gd name="T15" fmla="*/ 324 h 82"/>
                  <a:gd name="T16" fmla="*/ 3618 w 100"/>
                  <a:gd name="T17" fmla="*/ 630 h 82"/>
                  <a:gd name="T18" fmla="*/ 3871 w 100"/>
                  <a:gd name="T19" fmla="*/ 953 h 82"/>
                  <a:gd name="T20" fmla="*/ 4387 w 100"/>
                  <a:gd name="T21" fmla="*/ 1165 h 82"/>
                  <a:gd name="T22" fmla="*/ 3430 w 100"/>
                  <a:gd name="T23" fmla="*/ 1165 h 82"/>
                  <a:gd name="T24" fmla="*/ 2617 w 100"/>
                  <a:gd name="T25" fmla="*/ 1115 h 82"/>
                  <a:gd name="T26" fmla="*/ 1736 w 100"/>
                  <a:gd name="T27" fmla="*/ 1165 h 82"/>
                  <a:gd name="T28" fmla="*/ 769 w 100"/>
                  <a:gd name="T29" fmla="*/ 1165 h 82"/>
                  <a:gd name="T30" fmla="*/ 419 w 100"/>
                  <a:gd name="T31" fmla="*/ 1048 h 82"/>
                  <a:gd name="T32" fmla="*/ 419 w 100"/>
                  <a:gd name="T33" fmla="*/ 789 h 82"/>
                  <a:gd name="T34" fmla="*/ 943 w 100"/>
                  <a:gd name="T35" fmla="*/ 546 h 82"/>
                  <a:gd name="T36" fmla="*/ 1324 w 100"/>
                  <a:gd name="T37" fmla="*/ 244 h 82"/>
                  <a:gd name="T38" fmla="*/ 2276 w 100"/>
                  <a:gd name="T39" fmla="*/ 244 h 82"/>
                  <a:gd name="T40" fmla="*/ 2526 w 100"/>
                  <a:gd name="T41" fmla="*/ 518 h 82"/>
                  <a:gd name="T42" fmla="*/ 2953 w 100"/>
                  <a:gd name="T43" fmla="*/ 789 h 82"/>
                  <a:gd name="T44" fmla="*/ 3618 w 100"/>
                  <a:gd name="T45" fmla="*/ 999 h 82"/>
                  <a:gd name="T46" fmla="*/ 2787 w 100"/>
                  <a:gd name="T47" fmla="*/ 1048 h 82"/>
                  <a:gd name="T48" fmla="*/ 1988 w 100"/>
                  <a:gd name="T49" fmla="*/ 1070 h 82"/>
                  <a:gd name="T50" fmla="*/ 1080 w 100"/>
                  <a:gd name="T51" fmla="*/ 1070 h 82"/>
                  <a:gd name="T52" fmla="*/ 769 w 100"/>
                  <a:gd name="T53" fmla="*/ 789 h 82"/>
                  <a:gd name="T54" fmla="*/ 1161 w 100"/>
                  <a:gd name="T55" fmla="*/ 546 h 82"/>
                  <a:gd name="T56" fmla="*/ 1988 w 100"/>
                  <a:gd name="T57" fmla="*/ 474 h 82"/>
                  <a:gd name="T58" fmla="*/ 2526 w 100"/>
                  <a:gd name="T59" fmla="*/ 597 h 82"/>
                  <a:gd name="T60" fmla="*/ 2127 w 100"/>
                  <a:gd name="T61" fmla="*/ 867 h 82"/>
                  <a:gd name="T62" fmla="*/ 1324 w 100"/>
                  <a:gd name="T63" fmla="*/ 953 h 82"/>
                  <a:gd name="T64" fmla="*/ 1161 w 100"/>
                  <a:gd name="T65" fmla="*/ 689 h 82"/>
                  <a:gd name="T66" fmla="*/ 1988 w 100"/>
                  <a:gd name="T67" fmla="*/ 597 h 82"/>
                  <a:gd name="T68" fmla="*/ 1988 w 100"/>
                  <a:gd name="T69" fmla="*/ 727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 h="82">
                    <a:moveTo>
                      <a:pt x="0" y="81"/>
                    </a:moveTo>
                    <a:lnTo>
                      <a:pt x="0" y="72"/>
                    </a:lnTo>
                    <a:lnTo>
                      <a:pt x="0" y="63"/>
                    </a:lnTo>
                    <a:lnTo>
                      <a:pt x="0" y="54"/>
                    </a:lnTo>
                    <a:lnTo>
                      <a:pt x="0" y="42"/>
                    </a:lnTo>
                    <a:lnTo>
                      <a:pt x="9" y="36"/>
                    </a:lnTo>
                    <a:lnTo>
                      <a:pt x="15" y="24"/>
                    </a:lnTo>
                    <a:lnTo>
                      <a:pt x="15" y="15"/>
                    </a:lnTo>
                    <a:lnTo>
                      <a:pt x="24" y="12"/>
                    </a:lnTo>
                    <a:lnTo>
                      <a:pt x="27" y="3"/>
                    </a:lnTo>
                    <a:lnTo>
                      <a:pt x="36" y="0"/>
                    </a:lnTo>
                    <a:lnTo>
                      <a:pt x="45" y="0"/>
                    </a:lnTo>
                    <a:lnTo>
                      <a:pt x="54" y="0"/>
                    </a:lnTo>
                    <a:lnTo>
                      <a:pt x="54" y="9"/>
                    </a:lnTo>
                    <a:lnTo>
                      <a:pt x="66" y="15"/>
                    </a:lnTo>
                    <a:lnTo>
                      <a:pt x="69" y="24"/>
                    </a:lnTo>
                    <a:lnTo>
                      <a:pt x="75" y="36"/>
                    </a:lnTo>
                    <a:lnTo>
                      <a:pt x="81" y="45"/>
                    </a:lnTo>
                    <a:lnTo>
                      <a:pt x="84" y="54"/>
                    </a:lnTo>
                    <a:lnTo>
                      <a:pt x="87" y="66"/>
                    </a:lnTo>
                    <a:lnTo>
                      <a:pt x="96" y="69"/>
                    </a:lnTo>
                    <a:lnTo>
                      <a:pt x="99" y="81"/>
                    </a:lnTo>
                    <a:lnTo>
                      <a:pt x="90" y="81"/>
                    </a:lnTo>
                    <a:lnTo>
                      <a:pt x="78" y="81"/>
                    </a:lnTo>
                    <a:lnTo>
                      <a:pt x="69" y="78"/>
                    </a:lnTo>
                    <a:lnTo>
                      <a:pt x="60" y="78"/>
                    </a:lnTo>
                    <a:lnTo>
                      <a:pt x="48" y="78"/>
                    </a:lnTo>
                    <a:lnTo>
                      <a:pt x="39" y="81"/>
                    </a:lnTo>
                    <a:lnTo>
                      <a:pt x="30" y="81"/>
                    </a:lnTo>
                    <a:lnTo>
                      <a:pt x="18" y="81"/>
                    </a:lnTo>
                    <a:lnTo>
                      <a:pt x="9" y="81"/>
                    </a:lnTo>
                    <a:lnTo>
                      <a:pt x="9" y="72"/>
                    </a:lnTo>
                    <a:lnTo>
                      <a:pt x="9" y="63"/>
                    </a:lnTo>
                    <a:lnTo>
                      <a:pt x="9" y="54"/>
                    </a:lnTo>
                    <a:lnTo>
                      <a:pt x="9" y="45"/>
                    </a:lnTo>
                    <a:lnTo>
                      <a:pt x="21" y="39"/>
                    </a:lnTo>
                    <a:lnTo>
                      <a:pt x="24" y="30"/>
                    </a:lnTo>
                    <a:lnTo>
                      <a:pt x="30" y="18"/>
                    </a:lnTo>
                    <a:lnTo>
                      <a:pt x="39" y="18"/>
                    </a:lnTo>
                    <a:lnTo>
                      <a:pt x="51" y="18"/>
                    </a:lnTo>
                    <a:lnTo>
                      <a:pt x="54" y="27"/>
                    </a:lnTo>
                    <a:lnTo>
                      <a:pt x="57" y="36"/>
                    </a:lnTo>
                    <a:lnTo>
                      <a:pt x="60" y="45"/>
                    </a:lnTo>
                    <a:lnTo>
                      <a:pt x="66" y="54"/>
                    </a:lnTo>
                    <a:lnTo>
                      <a:pt x="72" y="66"/>
                    </a:lnTo>
                    <a:lnTo>
                      <a:pt x="81" y="69"/>
                    </a:lnTo>
                    <a:lnTo>
                      <a:pt x="72" y="72"/>
                    </a:lnTo>
                    <a:lnTo>
                      <a:pt x="63" y="72"/>
                    </a:lnTo>
                    <a:lnTo>
                      <a:pt x="54" y="75"/>
                    </a:lnTo>
                    <a:lnTo>
                      <a:pt x="45" y="75"/>
                    </a:lnTo>
                    <a:lnTo>
                      <a:pt x="33" y="75"/>
                    </a:lnTo>
                    <a:lnTo>
                      <a:pt x="24" y="75"/>
                    </a:lnTo>
                    <a:lnTo>
                      <a:pt x="18" y="63"/>
                    </a:lnTo>
                    <a:lnTo>
                      <a:pt x="18" y="54"/>
                    </a:lnTo>
                    <a:lnTo>
                      <a:pt x="18" y="45"/>
                    </a:lnTo>
                    <a:lnTo>
                      <a:pt x="27" y="39"/>
                    </a:lnTo>
                    <a:lnTo>
                      <a:pt x="36" y="33"/>
                    </a:lnTo>
                    <a:lnTo>
                      <a:pt x="45" y="33"/>
                    </a:lnTo>
                    <a:lnTo>
                      <a:pt x="54" y="33"/>
                    </a:lnTo>
                    <a:lnTo>
                      <a:pt x="57" y="42"/>
                    </a:lnTo>
                    <a:lnTo>
                      <a:pt x="60" y="51"/>
                    </a:lnTo>
                    <a:lnTo>
                      <a:pt x="48" y="60"/>
                    </a:lnTo>
                    <a:lnTo>
                      <a:pt x="39" y="66"/>
                    </a:lnTo>
                    <a:lnTo>
                      <a:pt x="30" y="66"/>
                    </a:lnTo>
                    <a:lnTo>
                      <a:pt x="27" y="57"/>
                    </a:lnTo>
                    <a:lnTo>
                      <a:pt x="27" y="48"/>
                    </a:lnTo>
                    <a:lnTo>
                      <a:pt x="36" y="45"/>
                    </a:lnTo>
                    <a:lnTo>
                      <a:pt x="45" y="42"/>
                    </a:lnTo>
                    <a:lnTo>
                      <a:pt x="54" y="45"/>
                    </a:lnTo>
                    <a:lnTo>
                      <a:pt x="45" y="51"/>
                    </a:lnTo>
                    <a:lnTo>
                      <a:pt x="33" y="57"/>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09" name="Freeform 160">
                <a:extLst>
                  <a:ext uri="{FF2B5EF4-FFF2-40B4-BE49-F238E27FC236}">
                    <a16:creationId xmlns:a16="http://schemas.microsoft.com/office/drawing/2014/main" id="{31AEF178-50E5-45BD-9803-5391604ED3AC}"/>
                  </a:ext>
                </a:extLst>
              </p:cNvPr>
              <p:cNvSpPr>
                <a:spLocks/>
              </p:cNvSpPr>
              <p:nvPr/>
            </p:nvSpPr>
            <p:spPr bwMode="auto">
              <a:xfrm>
                <a:off x="2623" y="2211"/>
                <a:ext cx="107" cy="86"/>
              </a:xfrm>
              <a:custGeom>
                <a:avLst/>
                <a:gdLst>
                  <a:gd name="T0" fmla="*/ 0 w 100"/>
                  <a:gd name="T1" fmla="*/ 1048 h 82"/>
                  <a:gd name="T2" fmla="*/ 0 w 100"/>
                  <a:gd name="T3" fmla="*/ 789 h 82"/>
                  <a:gd name="T4" fmla="*/ 419 w 100"/>
                  <a:gd name="T5" fmla="*/ 518 h 82"/>
                  <a:gd name="T6" fmla="*/ 628 w 100"/>
                  <a:gd name="T7" fmla="*/ 212 h 82"/>
                  <a:gd name="T8" fmla="*/ 1161 w 100"/>
                  <a:gd name="T9" fmla="*/ 3 h 82"/>
                  <a:gd name="T10" fmla="*/ 1988 w 100"/>
                  <a:gd name="T11" fmla="*/ 0 h 82"/>
                  <a:gd name="T12" fmla="*/ 2410 w 100"/>
                  <a:gd name="T13" fmla="*/ 9 h 82"/>
                  <a:gd name="T14" fmla="*/ 3052 w 100"/>
                  <a:gd name="T15" fmla="*/ 324 h 82"/>
                  <a:gd name="T16" fmla="*/ 3618 w 100"/>
                  <a:gd name="T17" fmla="*/ 630 h 82"/>
                  <a:gd name="T18" fmla="*/ 3871 w 100"/>
                  <a:gd name="T19" fmla="*/ 953 h 82"/>
                  <a:gd name="T20" fmla="*/ 4387 w 100"/>
                  <a:gd name="T21" fmla="*/ 1165 h 82"/>
                  <a:gd name="T22" fmla="*/ 3430 w 100"/>
                  <a:gd name="T23" fmla="*/ 1165 h 82"/>
                  <a:gd name="T24" fmla="*/ 2617 w 100"/>
                  <a:gd name="T25" fmla="*/ 1115 h 82"/>
                  <a:gd name="T26" fmla="*/ 1736 w 100"/>
                  <a:gd name="T27" fmla="*/ 1165 h 82"/>
                  <a:gd name="T28" fmla="*/ 769 w 100"/>
                  <a:gd name="T29" fmla="*/ 1165 h 82"/>
                  <a:gd name="T30" fmla="*/ 419 w 100"/>
                  <a:gd name="T31" fmla="*/ 1048 h 82"/>
                  <a:gd name="T32" fmla="*/ 419 w 100"/>
                  <a:gd name="T33" fmla="*/ 789 h 82"/>
                  <a:gd name="T34" fmla="*/ 943 w 100"/>
                  <a:gd name="T35" fmla="*/ 546 h 82"/>
                  <a:gd name="T36" fmla="*/ 1324 w 100"/>
                  <a:gd name="T37" fmla="*/ 244 h 82"/>
                  <a:gd name="T38" fmla="*/ 2276 w 100"/>
                  <a:gd name="T39" fmla="*/ 244 h 82"/>
                  <a:gd name="T40" fmla="*/ 2526 w 100"/>
                  <a:gd name="T41" fmla="*/ 518 h 82"/>
                  <a:gd name="T42" fmla="*/ 2953 w 100"/>
                  <a:gd name="T43" fmla="*/ 789 h 82"/>
                  <a:gd name="T44" fmla="*/ 3618 w 100"/>
                  <a:gd name="T45" fmla="*/ 999 h 82"/>
                  <a:gd name="T46" fmla="*/ 2787 w 100"/>
                  <a:gd name="T47" fmla="*/ 1048 h 82"/>
                  <a:gd name="T48" fmla="*/ 1988 w 100"/>
                  <a:gd name="T49" fmla="*/ 1070 h 82"/>
                  <a:gd name="T50" fmla="*/ 1080 w 100"/>
                  <a:gd name="T51" fmla="*/ 1070 h 82"/>
                  <a:gd name="T52" fmla="*/ 769 w 100"/>
                  <a:gd name="T53" fmla="*/ 789 h 82"/>
                  <a:gd name="T54" fmla="*/ 1161 w 100"/>
                  <a:gd name="T55" fmla="*/ 546 h 82"/>
                  <a:gd name="T56" fmla="*/ 1988 w 100"/>
                  <a:gd name="T57" fmla="*/ 474 h 82"/>
                  <a:gd name="T58" fmla="*/ 2526 w 100"/>
                  <a:gd name="T59" fmla="*/ 597 h 82"/>
                  <a:gd name="T60" fmla="*/ 2127 w 100"/>
                  <a:gd name="T61" fmla="*/ 867 h 82"/>
                  <a:gd name="T62" fmla="*/ 1324 w 100"/>
                  <a:gd name="T63" fmla="*/ 953 h 82"/>
                  <a:gd name="T64" fmla="*/ 1161 w 100"/>
                  <a:gd name="T65" fmla="*/ 689 h 82"/>
                  <a:gd name="T66" fmla="*/ 1988 w 100"/>
                  <a:gd name="T67" fmla="*/ 597 h 82"/>
                  <a:gd name="T68" fmla="*/ 1988 w 100"/>
                  <a:gd name="T69" fmla="*/ 727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 h="82">
                    <a:moveTo>
                      <a:pt x="0" y="81"/>
                    </a:moveTo>
                    <a:lnTo>
                      <a:pt x="0" y="72"/>
                    </a:lnTo>
                    <a:lnTo>
                      <a:pt x="0" y="63"/>
                    </a:lnTo>
                    <a:lnTo>
                      <a:pt x="0" y="54"/>
                    </a:lnTo>
                    <a:lnTo>
                      <a:pt x="0" y="42"/>
                    </a:lnTo>
                    <a:lnTo>
                      <a:pt x="9" y="36"/>
                    </a:lnTo>
                    <a:lnTo>
                      <a:pt x="15" y="24"/>
                    </a:lnTo>
                    <a:lnTo>
                      <a:pt x="15" y="15"/>
                    </a:lnTo>
                    <a:lnTo>
                      <a:pt x="24" y="12"/>
                    </a:lnTo>
                    <a:lnTo>
                      <a:pt x="27" y="3"/>
                    </a:lnTo>
                    <a:lnTo>
                      <a:pt x="36" y="0"/>
                    </a:lnTo>
                    <a:lnTo>
                      <a:pt x="45" y="0"/>
                    </a:lnTo>
                    <a:lnTo>
                      <a:pt x="54" y="0"/>
                    </a:lnTo>
                    <a:lnTo>
                      <a:pt x="54" y="9"/>
                    </a:lnTo>
                    <a:lnTo>
                      <a:pt x="66" y="15"/>
                    </a:lnTo>
                    <a:lnTo>
                      <a:pt x="69" y="24"/>
                    </a:lnTo>
                    <a:lnTo>
                      <a:pt x="75" y="36"/>
                    </a:lnTo>
                    <a:lnTo>
                      <a:pt x="81" y="45"/>
                    </a:lnTo>
                    <a:lnTo>
                      <a:pt x="84" y="54"/>
                    </a:lnTo>
                    <a:lnTo>
                      <a:pt x="87" y="66"/>
                    </a:lnTo>
                    <a:lnTo>
                      <a:pt x="96" y="69"/>
                    </a:lnTo>
                    <a:lnTo>
                      <a:pt x="99" y="81"/>
                    </a:lnTo>
                    <a:lnTo>
                      <a:pt x="90" y="81"/>
                    </a:lnTo>
                    <a:lnTo>
                      <a:pt x="78" y="81"/>
                    </a:lnTo>
                    <a:lnTo>
                      <a:pt x="69" y="78"/>
                    </a:lnTo>
                    <a:lnTo>
                      <a:pt x="60" y="78"/>
                    </a:lnTo>
                    <a:lnTo>
                      <a:pt x="48" y="78"/>
                    </a:lnTo>
                    <a:lnTo>
                      <a:pt x="39" y="81"/>
                    </a:lnTo>
                    <a:lnTo>
                      <a:pt x="30" y="81"/>
                    </a:lnTo>
                    <a:lnTo>
                      <a:pt x="18" y="81"/>
                    </a:lnTo>
                    <a:lnTo>
                      <a:pt x="9" y="81"/>
                    </a:lnTo>
                    <a:lnTo>
                      <a:pt x="9" y="72"/>
                    </a:lnTo>
                    <a:lnTo>
                      <a:pt x="9" y="63"/>
                    </a:lnTo>
                    <a:lnTo>
                      <a:pt x="9" y="54"/>
                    </a:lnTo>
                    <a:lnTo>
                      <a:pt x="9" y="45"/>
                    </a:lnTo>
                    <a:lnTo>
                      <a:pt x="21" y="39"/>
                    </a:lnTo>
                    <a:lnTo>
                      <a:pt x="24" y="30"/>
                    </a:lnTo>
                    <a:lnTo>
                      <a:pt x="30" y="18"/>
                    </a:lnTo>
                    <a:lnTo>
                      <a:pt x="39" y="18"/>
                    </a:lnTo>
                    <a:lnTo>
                      <a:pt x="51" y="18"/>
                    </a:lnTo>
                    <a:lnTo>
                      <a:pt x="54" y="27"/>
                    </a:lnTo>
                    <a:lnTo>
                      <a:pt x="57" y="36"/>
                    </a:lnTo>
                    <a:lnTo>
                      <a:pt x="60" y="45"/>
                    </a:lnTo>
                    <a:lnTo>
                      <a:pt x="66" y="54"/>
                    </a:lnTo>
                    <a:lnTo>
                      <a:pt x="72" y="66"/>
                    </a:lnTo>
                    <a:lnTo>
                      <a:pt x="81" y="69"/>
                    </a:lnTo>
                    <a:lnTo>
                      <a:pt x="72" y="72"/>
                    </a:lnTo>
                    <a:lnTo>
                      <a:pt x="63" y="72"/>
                    </a:lnTo>
                    <a:lnTo>
                      <a:pt x="54" y="75"/>
                    </a:lnTo>
                    <a:lnTo>
                      <a:pt x="45" y="75"/>
                    </a:lnTo>
                    <a:lnTo>
                      <a:pt x="33" y="75"/>
                    </a:lnTo>
                    <a:lnTo>
                      <a:pt x="24" y="75"/>
                    </a:lnTo>
                    <a:lnTo>
                      <a:pt x="18" y="63"/>
                    </a:lnTo>
                    <a:lnTo>
                      <a:pt x="18" y="54"/>
                    </a:lnTo>
                    <a:lnTo>
                      <a:pt x="18" y="45"/>
                    </a:lnTo>
                    <a:lnTo>
                      <a:pt x="27" y="39"/>
                    </a:lnTo>
                    <a:lnTo>
                      <a:pt x="36" y="33"/>
                    </a:lnTo>
                    <a:lnTo>
                      <a:pt x="45" y="33"/>
                    </a:lnTo>
                    <a:lnTo>
                      <a:pt x="54" y="33"/>
                    </a:lnTo>
                    <a:lnTo>
                      <a:pt x="57" y="42"/>
                    </a:lnTo>
                    <a:lnTo>
                      <a:pt x="60" y="51"/>
                    </a:lnTo>
                    <a:lnTo>
                      <a:pt x="48" y="60"/>
                    </a:lnTo>
                    <a:lnTo>
                      <a:pt x="39" y="66"/>
                    </a:lnTo>
                    <a:lnTo>
                      <a:pt x="30" y="66"/>
                    </a:lnTo>
                    <a:lnTo>
                      <a:pt x="27" y="57"/>
                    </a:lnTo>
                    <a:lnTo>
                      <a:pt x="27" y="48"/>
                    </a:lnTo>
                    <a:lnTo>
                      <a:pt x="36" y="45"/>
                    </a:lnTo>
                    <a:lnTo>
                      <a:pt x="45" y="42"/>
                    </a:lnTo>
                    <a:lnTo>
                      <a:pt x="54" y="45"/>
                    </a:lnTo>
                    <a:lnTo>
                      <a:pt x="45" y="51"/>
                    </a:lnTo>
                    <a:lnTo>
                      <a:pt x="33" y="57"/>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10" name="Freeform 161">
                <a:extLst>
                  <a:ext uri="{FF2B5EF4-FFF2-40B4-BE49-F238E27FC236}">
                    <a16:creationId xmlns:a16="http://schemas.microsoft.com/office/drawing/2014/main" id="{31832669-5550-49F5-890A-405261C4B6D3}"/>
                  </a:ext>
                </a:extLst>
              </p:cNvPr>
              <p:cNvSpPr>
                <a:spLocks/>
              </p:cNvSpPr>
              <p:nvPr/>
            </p:nvSpPr>
            <p:spPr bwMode="auto">
              <a:xfrm>
                <a:off x="2366" y="2214"/>
                <a:ext cx="107" cy="86"/>
              </a:xfrm>
              <a:custGeom>
                <a:avLst/>
                <a:gdLst>
                  <a:gd name="T0" fmla="*/ 0 w 100"/>
                  <a:gd name="T1" fmla="*/ 1048 h 82"/>
                  <a:gd name="T2" fmla="*/ 0 w 100"/>
                  <a:gd name="T3" fmla="*/ 789 h 82"/>
                  <a:gd name="T4" fmla="*/ 419 w 100"/>
                  <a:gd name="T5" fmla="*/ 518 h 82"/>
                  <a:gd name="T6" fmla="*/ 628 w 100"/>
                  <a:gd name="T7" fmla="*/ 212 h 82"/>
                  <a:gd name="T8" fmla="*/ 1161 w 100"/>
                  <a:gd name="T9" fmla="*/ 3 h 82"/>
                  <a:gd name="T10" fmla="*/ 1988 w 100"/>
                  <a:gd name="T11" fmla="*/ 0 h 82"/>
                  <a:gd name="T12" fmla="*/ 2410 w 100"/>
                  <a:gd name="T13" fmla="*/ 9 h 82"/>
                  <a:gd name="T14" fmla="*/ 3052 w 100"/>
                  <a:gd name="T15" fmla="*/ 324 h 82"/>
                  <a:gd name="T16" fmla="*/ 3618 w 100"/>
                  <a:gd name="T17" fmla="*/ 630 h 82"/>
                  <a:gd name="T18" fmla="*/ 3871 w 100"/>
                  <a:gd name="T19" fmla="*/ 953 h 82"/>
                  <a:gd name="T20" fmla="*/ 4387 w 100"/>
                  <a:gd name="T21" fmla="*/ 1165 h 82"/>
                  <a:gd name="T22" fmla="*/ 3430 w 100"/>
                  <a:gd name="T23" fmla="*/ 1165 h 82"/>
                  <a:gd name="T24" fmla="*/ 2617 w 100"/>
                  <a:gd name="T25" fmla="*/ 1115 h 82"/>
                  <a:gd name="T26" fmla="*/ 1736 w 100"/>
                  <a:gd name="T27" fmla="*/ 1165 h 82"/>
                  <a:gd name="T28" fmla="*/ 769 w 100"/>
                  <a:gd name="T29" fmla="*/ 1165 h 82"/>
                  <a:gd name="T30" fmla="*/ 419 w 100"/>
                  <a:gd name="T31" fmla="*/ 1048 h 82"/>
                  <a:gd name="T32" fmla="*/ 419 w 100"/>
                  <a:gd name="T33" fmla="*/ 789 h 82"/>
                  <a:gd name="T34" fmla="*/ 943 w 100"/>
                  <a:gd name="T35" fmla="*/ 546 h 82"/>
                  <a:gd name="T36" fmla="*/ 1324 w 100"/>
                  <a:gd name="T37" fmla="*/ 244 h 82"/>
                  <a:gd name="T38" fmla="*/ 2276 w 100"/>
                  <a:gd name="T39" fmla="*/ 244 h 82"/>
                  <a:gd name="T40" fmla="*/ 2526 w 100"/>
                  <a:gd name="T41" fmla="*/ 518 h 82"/>
                  <a:gd name="T42" fmla="*/ 2953 w 100"/>
                  <a:gd name="T43" fmla="*/ 789 h 82"/>
                  <a:gd name="T44" fmla="*/ 3618 w 100"/>
                  <a:gd name="T45" fmla="*/ 999 h 82"/>
                  <a:gd name="T46" fmla="*/ 2787 w 100"/>
                  <a:gd name="T47" fmla="*/ 1048 h 82"/>
                  <a:gd name="T48" fmla="*/ 1988 w 100"/>
                  <a:gd name="T49" fmla="*/ 1070 h 82"/>
                  <a:gd name="T50" fmla="*/ 1080 w 100"/>
                  <a:gd name="T51" fmla="*/ 1070 h 82"/>
                  <a:gd name="T52" fmla="*/ 769 w 100"/>
                  <a:gd name="T53" fmla="*/ 789 h 82"/>
                  <a:gd name="T54" fmla="*/ 1161 w 100"/>
                  <a:gd name="T55" fmla="*/ 546 h 82"/>
                  <a:gd name="T56" fmla="*/ 1988 w 100"/>
                  <a:gd name="T57" fmla="*/ 474 h 82"/>
                  <a:gd name="T58" fmla="*/ 2526 w 100"/>
                  <a:gd name="T59" fmla="*/ 597 h 82"/>
                  <a:gd name="T60" fmla="*/ 2127 w 100"/>
                  <a:gd name="T61" fmla="*/ 867 h 82"/>
                  <a:gd name="T62" fmla="*/ 1324 w 100"/>
                  <a:gd name="T63" fmla="*/ 953 h 82"/>
                  <a:gd name="T64" fmla="*/ 1161 w 100"/>
                  <a:gd name="T65" fmla="*/ 689 h 82"/>
                  <a:gd name="T66" fmla="*/ 1988 w 100"/>
                  <a:gd name="T67" fmla="*/ 597 h 82"/>
                  <a:gd name="T68" fmla="*/ 1988 w 100"/>
                  <a:gd name="T69" fmla="*/ 727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 h="82">
                    <a:moveTo>
                      <a:pt x="0" y="81"/>
                    </a:moveTo>
                    <a:lnTo>
                      <a:pt x="0" y="72"/>
                    </a:lnTo>
                    <a:lnTo>
                      <a:pt x="0" y="63"/>
                    </a:lnTo>
                    <a:lnTo>
                      <a:pt x="0" y="54"/>
                    </a:lnTo>
                    <a:lnTo>
                      <a:pt x="0" y="42"/>
                    </a:lnTo>
                    <a:lnTo>
                      <a:pt x="9" y="36"/>
                    </a:lnTo>
                    <a:lnTo>
                      <a:pt x="15" y="24"/>
                    </a:lnTo>
                    <a:lnTo>
                      <a:pt x="15" y="15"/>
                    </a:lnTo>
                    <a:lnTo>
                      <a:pt x="24" y="12"/>
                    </a:lnTo>
                    <a:lnTo>
                      <a:pt x="27" y="3"/>
                    </a:lnTo>
                    <a:lnTo>
                      <a:pt x="36" y="0"/>
                    </a:lnTo>
                    <a:lnTo>
                      <a:pt x="45" y="0"/>
                    </a:lnTo>
                    <a:lnTo>
                      <a:pt x="54" y="0"/>
                    </a:lnTo>
                    <a:lnTo>
                      <a:pt x="54" y="9"/>
                    </a:lnTo>
                    <a:lnTo>
                      <a:pt x="66" y="15"/>
                    </a:lnTo>
                    <a:lnTo>
                      <a:pt x="69" y="24"/>
                    </a:lnTo>
                    <a:lnTo>
                      <a:pt x="75" y="36"/>
                    </a:lnTo>
                    <a:lnTo>
                      <a:pt x="81" y="45"/>
                    </a:lnTo>
                    <a:lnTo>
                      <a:pt x="84" y="54"/>
                    </a:lnTo>
                    <a:lnTo>
                      <a:pt x="87" y="66"/>
                    </a:lnTo>
                    <a:lnTo>
                      <a:pt x="96" y="69"/>
                    </a:lnTo>
                    <a:lnTo>
                      <a:pt x="99" y="81"/>
                    </a:lnTo>
                    <a:lnTo>
                      <a:pt x="90" y="81"/>
                    </a:lnTo>
                    <a:lnTo>
                      <a:pt x="78" y="81"/>
                    </a:lnTo>
                    <a:lnTo>
                      <a:pt x="69" y="78"/>
                    </a:lnTo>
                    <a:lnTo>
                      <a:pt x="60" y="78"/>
                    </a:lnTo>
                    <a:lnTo>
                      <a:pt x="48" y="78"/>
                    </a:lnTo>
                    <a:lnTo>
                      <a:pt x="39" y="81"/>
                    </a:lnTo>
                    <a:lnTo>
                      <a:pt x="30" y="81"/>
                    </a:lnTo>
                    <a:lnTo>
                      <a:pt x="18" y="81"/>
                    </a:lnTo>
                    <a:lnTo>
                      <a:pt x="9" y="81"/>
                    </a:lnTo>
                    <a:lnTo>
                      <a:pt x="9" y="72"/>
                    </a:lnTo>
                    <a:lnTo>
                      <a:pt x="9" y="63"/>
                    </a:lnTo>
                    <a:lnTo>
                      <a:pt x="9" y="54"/>
                    </a:lnTo>
                    <a:lnTo>
                      <a:pt x="9" y="45"/>
                    </a:lnTo>
                    <a:lnTo>
                      <a:pt x="21" y="39"/>
                    </a:lnTo>
                    <a:lnTo>
                      <a:pt x="24" y="30"/>
                    </a:lnTo>
                    <a:lnTo>
                      <a:pt x="30" y="18"/>
                    </a:lnTo>
                    <a:lnTo>
                      <a:pt x="39" y="18"/>
                    </a:lnTo>
                    <a:lnTo>
                      <a:pt x="51" y="18"/>
                    </a:lnTo>
                    <a:lnTo>
                      <a:pt x="54" y="27"/>
                    </a:lnTo>
                    <a:lnTo>
                      <a:pt x="57" y="36"/>
                    </a:lnTo>
                    <a:lnTo>
                      <a:pt x="60" y="45"/>
                    </a:lnTo>
                    <a:lnTo>
                      <a:pt x="66" y="54"/>
                    </a:lnTo>
                    <a:lnTo>
                      <a:pt x="72" y="66"/>
                    </a:lnTo>
                    <a:lnTo>
                      <a:pt x="81" y="69"/>
                    </a:lnTo>
                    <a:lnTo>
                      <a:pt x="72" y="72"/>
                    </a:lnTo>
                    <a:lnTo>
                      <a:pt x="63" y="72"/>
                    </a:lnTo>
                    <a:lnTo>
                      <a:pt x="54" y="75"/>
                    </a:lnTo>
                    <a:lnTo>
                      <a:pt x="45" y="75"/>
                    </a:lnTo>
                    <a:lnTo>
                      <a:pt x="33" y="75"/>
                    </a:lnTo>
                    <a:lnTo>
                      <a:pt x="24" y="75"/>
                    </a:lnTo>
                    <a:lnTo>
                      <a:pt x="18" y="63"/>
                    </a:lnTo>
                    <a:lnTo>
                      <a:pt x="18" y="54"/>
                    </a:lnTo>
                    <a:lnTo>
                      <a:pt x="18" y="45"/>
                    </a:lnTo>
                    <a:lnTo>
                      <a:pt x="27" y="39"/>
                    </a:lnTo>
                    <a:lnTo>
                      <a:pt x="36" y="33"/>
                    </a:lnTo>
                    <a:lnTo>
                      <a:pt x="45" y="33"/>
                    </a:lnTo>
                    <a:lnTo>
                      <a:pt x="54" y="33"/>
                    </a:lnTo>
                    <a:lnTo>
                      <a:pt x="57" y="42"/>
                    </a:lnTo>
                    <a:lnTo>
                      <a:pt x="60" y="51"/>
                    </a:lnTo>
                    <a:lnTo>
                      <a:pt x="48" y="60"/>
                    </a:lnTo>
                    <a:lnTo>
                      <a:pt x="39" y="66"/>
                    </a:lnTo>
                    <a:lnTo>
                      <a:pt x="30" y="66"/>
                    </a:lnTo>
                    <a:lnTo>
                      <a:pt x="27" y="57"/>
                    </a:lnTo>
                    <a:lnTo>
                      <a:pt x="27" y="48"/>
                    </a:lnTo>
                    <a:lnTo>
                      <a:pt x="36" y="45"/>
                    </a:lnTo>
                    <a:lnTo>
                      <a:pt x="45" y="42"/>
                    </a:lnTo>
                    <a:lnTo>
                      <a:pt x="54" y="45"/>
                    </a:lnTo>
                    <a:lnTo>
                      <a:pt x="45" y="51"/>
                    </a:lnTo>
                    <a:lnTo>
                      <a:pt x="33" y="57"/>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11" name="Freeform 162">
                <a:extLst>
                  <a:ext uri="{FF2B5EF4-FFF2-40B4-BE49-F238E27FC236}">
                    <a16:creationId xmlns:a16="http://schemas.microsoft.com/office/drawing/2014/main" id="{A5B2A98C-9E63-4C0C-B6A2-3774D5512EF4}"/>
                  </a:ext>
                </a:extLst>
              </p:cNvPr>
              <p:cNvSpPr>
                <a:spLocks/>
              </p:cNvSpPr>
              <p:nvPr/>
            </p:nvSpPr>
            <p:spPr bwMode="auto">
              <a:xfrm>
                <a:off x="2742" y="2212"/>
                <a:ext cx="107" cy="86"/>
              </a:xfrm>
              <a:custGeom>
                <a:avLst/>
                <a:gdLst>
                  <a:gd name="T0" fmla="*/ 0 w 100"/>
                  <a:gd name="T1" fmla="*/ 1048 h 82"/>
                  <a:gd name="T2" fmla="*/ 0 w 100"/>
                  <a:gd name="T3" fmla="*/ 789 h 82"/>
                  <a:gd name="T4" fmla="*/ 419 w 100"/>
                  <a:gd name="T5" fmla="*/ 518 h 82"/>
                  <a:gd name="T6" fmla="*/ 628 w 100"/>
                  <a:gd name="T7" fmla="*/ 212 h 82"/>
                  <a:gd name="T8" fmla="*/ 1161 w 100"/>
                  <a:gd name="T9" fmla="*/ 3 h 82"/>
                  <a:gd name="T10" fmla="*/ 1988 w 100"/>
                  <a:gd name="T11" fmla="*/ 0 h 82"/>
                  <a:gd name="T12" fmla="*/ 2410 w 100"/>
                  <a:gd name="T13" fmla="*/ 9 h 82"/>
                  <a:gd name="T14" fmla="*/ 3052 w 100"/>
                  <a:gd name="T15" fmla="*/ 324 h 82"/>
                  <a:gd name="T16" fmla="*/ 3618 w 100"/>
                  <a:gd name="T17" fmla="*/ 630 h 82"/>
                  <a:gd name="T18" fmla="*/ 3871 w 100"/>
                  <a:gd name="T19" fmla="*/ 953 h 82"/>
                  <a:gd name="T20" fmla="*/ 4387 w 100"/>
                  <a:gd name="T21" fmla="*/ 1165 h 82"/>
                  <a:gd name="T22" fmla="*/ 3430 w 100"/>
                  <a:gd name="T23" fmla="*/ 1165 h 82"/>
                  <a:gd name="T24" fmla="*/ 2617 w 100"/>
                  <a:gd name="T25" fmla="*/ 1115 h 82"/>
                  <a:gd name="T26" fmla="*/ 1736 w 100"/>
                  <a:gd name="T27" fmla="*/ 1165 h 82"/>
                  <a:gd name="T28" fmla="*/ 769 w 100"/>
                  <a:gd name="T29" fmla="*/ 1165 h 82"/>
                  <a:gd name="T30" fmla="*/ 419 w 100"/>
                  <a:gd name="T31" fmla="*/ 1048 h 82"/>
                  <a:gd name="T32" fmla="*/ 419 w 100"/>
                  <a:gd name="T33" fmla="*/ 789 h 82"/>
                  <a:gd name="T34" fmla="*/ 943 w 100"/>
                  <a:gd name="T35" fmla="*/ 546 h 82"/>
                  <a:gd name="T36" fmla="*/ 1324 w 100"/>
                  <a:gd name="T37" fmla="*/ 244 h 82"/>
                  <a:gd name="T38" fmla="*/ 2276 w 100"/>
                  <a:gd name="T39" fmla="*/ 244 h 82"/>
                  <a:gd name="T40" fmla="*/ 2526 w 100"/>
                  <a:gd name="T41" fmla="*/ 518 h 82"/>
                  <a:gd name="T42" fmla="*/ 2953 w 100"/>
                  <a:gd name="T43" fmla="*/ 789 h 82"/>
                  <a:gd name="T44" fmla="*/ 3618 w 100"/>
                  <a:gd name="T45" fmla="*/ 999 h 82"/>
                  <a:gd name="T46" fmla="*/ 2787 w 100"/>
                  <a:gd name="T47" fmla="*/ 1048 h 82"/>
                  <a:gd name="T48" fmla="*/ 1988 w 100"/>
                  <a:gd name="T49" fmla="*/ 1070 h 82"/>
                  <a:gd name="T50" fmla="*/ 1080 w 100"/>
                  <a:gd name="T51" fmla="*/ 1070 h 82"/>
                  <a:gd name="T52" fmla="*/ 769 w 100"/>
                  <a:gd name="T53" fmla="*/ 789 h 82"/>
                  <a:gd name="T54" fmla="*/ 1161 w 100"/>
                  <a:gd name="T55" fmla="*/ 546 h 82"/>
                  <a:gd name="T56" fmla="*/ 1988 w 100"/>
                  <a:gd name="T57" fmla="*/ 474 h 82"/>
                  <a:gd name="T58" fmla="*/ 2526 w 100"/>
                  <a:gd name="T59" fmla="*/ 597 h 82"/>
                  <a:gd name="T60" fmla="*/ 2127 w 100"/>
                  <a:gd name="T61" fmla="*/ 867 h 82"/>
                  <a:gd name="T62" fmla="*/ 1324 w 100"/>
                  <a:gd name="T63" fmla="*/ 953 h 82"/>
                  <a:gd name="T64" fmla="*/ 1161 w 100"/>
                  <a:gd name="T65" fmla="*/ 689 h 82"/>
                  <a:gd name="T66" fmla="*/ 1988 w 100"/>
                  <a:gd name="T67" fmla="*/ 597 h 82"/>
                  <a:gd name="T68" fmla="*/ 1988 w 100"/>
                  <a:gd name="T69" fmla="*/ 727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 h="82">
                    <a:moveTo>
                      <a:pt x="0" y="81"/>
                    </a:moveTo>
                    <a:lnTo>
                      <a:pt x="0" y="72"/>
                    </a:lnTo>
                    <a:lnTo>
                      <a:pt x="0" y="63"/>
                    </a:lnTo>
                    <a:lnTo>
                      <a:pt x="0" y="54"/>
                    </a:lnTo>
                    <a:lnTo>
                      <a:pt x="0" y="42"/>
                    </a:lnTo>
                    <a:lnTo>
                      <a:pt x="9" y="36"/>
                    </a:lnTo>
                    <a:lnTo>
                      <a:pt x="15" y="24"/>
                    </a:lnTo>
                    <a:lnTo>
                      <a:pt x="15" y="15"/>
                    </a:lnTo>
                    <a:lnTo>
                      <a:pt x="24" y="12"/>
                    </a:lnTo>
                    <a:lnTo>
                      <a:pt x="27" y="3"/>
                    </a:lnTo>
                    <a:lnTo>
                      <a:pt x="36" y="0"/>
                    </a:lnTo>
                    <a:lnTo>
                      <a:pt x="45" y="0"/>
                    </a:lnTo>
                    <a:lnTo>
                      <a:pt x="54" y="0"/>
                    </a:lnTo>
                    <a:lnTo>
                      <a:pt x="54" y="9"/>
                    </a:lnTo>
                    <a:lnTo>
                      <a:pt x="66" y="15"/>
                    </a:lnTo>
                    <a:lnTo>
                      <a:pt x="69" y="24"/>
                    </a:lnTo>
                    <a:lnTo>
                      <a:pt x="75" y="36"/>
                    </a:lnTo>
                    <a:lnTo>
                      <a:pt x="81" y="45"/>
                    </a:lnTo>
                    <a:lnTo>
                      <a:pt x="84" y="54"/>
                    </a:lnTo>
                    <a:lnTo>
                      <a:pt x="87" y="66"/>
                    </a:lnTo>
                    <a:lnTo>
                      <a:pt x="96" y="69"/>
                    </a:lnTo>
                    <a:lnTo>
                      <a:pt x="99" y="81"/>
                    </a:lnTo>
                    <a:lnTo>
                      <a:pt x="90" y="81"/>
                    </a:lnTo>
                    <a:lnTo>
                      <a:pt x="78" y="81"/>
                    </a:lnTo>
                    <a:lnTo>
                      <a:pt x="69" y="78"/>
                    </a:lnTo>
                    <a:lnTo>
                      <a:pt x="60" y="78"/>
                    </a:lnTo>
                    <a:lnTo>
                      <a:pt x="48" y="78"/>
                    </a:lnTo>
                    <a:lnTo>
                      <a:pt x="39" y="81"/>
                    </a:lnTo>
                    <a:lnTo>
                      <a:pt x="30" y="81"/>
                    </a:lnTo>
                    <a:lnTo>
                      <a:pt x="18" y="81"/>
                    </a:lnTo>
                    <a:lnTo>
                      <a:pt x="9" y="81"/>
                    </a:lnTo>
                    <a:lnTo>
                      <a:pt x="9" y="72"/>
                    </a:lnTo>
                    <a:lnTo>
                      <a:pt x="9" y="63"/>
                    </a:lnTo>
                    <a:lnTo>
                      <a:pt x="9" y="54"/>
                    </a:lnTo>
                    <a:lnTo>
                      <a:pt x="9" y="45"/>
                    </a:lnTo>
                    <a:lnTo>
                      <a:pt x="21" y="39"/>
                    </a:lnTo>
                    <a:lnTo>
                      <a:pt x="24" y="30"/>
                    </a:lnTo>
                    <a:lnTo>
                      <a:pt x="30" y="18"/>
                    </a:lnTo>
                    <a:lnTo>
                      <a:pt x="39" y="18"/>
                    </a:lnTo>
                    <a:lnTo>
                      <a:pt x="51" y="18"/>
                    </a:lnTo>
                    <a:lnTo>
                      <a:pt x="54" y="27"/>
                    </a:lnTo>
                    <a:lnTo>
                      <a:pt x="57" y="36"/>
                    </a:lnTo>
                    <a:lnTo>
                      <a:pt x="60" y="45"/>
                    </a:lnTo>
                    <a:lnTo>
                      <a:pt x="66" y="54"/>
                    </a:lnTo>
                    <a:lnTo>
                      <a:pt x="72" y="66"/>
                    </a:lnTo>
                    <a:lnTo>
                      <a:pt x="81" y="69"/>
                    </a:lnTo>
                    <a:lnTo>
                      <a:pt x="72" y="72"/>
                    </a:lnTo>
                    <a:lnTo>
                      <a:pt x="63" y="72"/>
                    </a:lnTo>
                    <a:lnTo>
                      <a:pt x="54" y="75"/>
                    </a:lnTo>
                    <a:lnTo>
                      <a:pt x="45" y="75"/>
                    </a:lnTo>
                    <a:lnTo>
                      <a:pt x="33" y="75"/>
                    </a:lnTo>
                    <a:lnTo>
                      <a:pt x="24" y="75"/>
                    </a:lnTo>
                    <a:lnTo>
                      <a:pt x="18" y="63"/>
                    </a:lnTo>
                    <a:lnTo>
                      <a:pt x="18" y="54"/>
                    </a:lnTo>
                    <a:lnTo>
                      <a:pt x="18" y="45"/>
                    </a:lnTo>
                    <a:lnTo>
                      <a:pt x="27" y="39"/>
                    </a:lnTo>
                    <a:lnTo>
                      <a:pt x="36" y="33"/>
                    </a:lnTo>
                    <a:lnTo>
                      <a:pt x="45" y="33"/>
                    </a:lnTo>
                    <a:lnTo>
                      <a:pt x="54" y="33"/>
                    </a:lnTo>
                    <a:lnTo>
                      <a:pt x="57" y="42"/>
                    </a:lnTo>
                    <a:lnTo>
                      <a:pt x="60" y="51"/>
                    </a:lnTo>
                    <a:lnTo>
                      <a:pt x="48" y="60"/>
                    </a:lnTo>
                    <a:lnTo>
                      <a:pt x="39" y="66"/>
                    </a:lnTo>
                    <a:lnTo>
                      <a:pt x="30" y="66"/>
                    </a:lnTo>
                    <a:lnTo>
                      <a:pt x="27" y="57"/>
                    </a:lnTo>
                    <a:lnTo>
                      <a:pt x="27" y="48"/>
                    </a:lnTo>
                    <a:lnTo>
                      <a:pt x="36" y="45"/>
                    </a:lnTo>
                    <a:lnTo>
                      <a:pt x="45" y="42"/>
                    </a:lnTo>
                    <a:lnTo>
                      <a:pt x="54" y="45"/>
                    </a:lnTo>
                    <a:lnTo>
                      <a:pt x="45" y="51"/>
                    </a:lnTo>
                    <a:lnTo>
                      <a:pt x="33" y="57"/>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12" name="Freeform 163">
                <a:extLst>
                  <a:ext uri="{FF2B5EF4-FFF2-40B4-BE49-F238E27FC236}">
                    <a16:creationId xmlns:a16="http://schemas.microsoft.com/office/drawing/2014/main" id="{ADDA8BEE-CFC0-4B9B-A4AD-F8B4CF7AA2F4}"/>
                  </a:ext>
                </a:extLst>
              </p:cNvPr>
              <p:cNvSpPr>
                <a:spLocks/>
              </p:cNvSpPr>
              <p:nvPr/>
            </p:nvSpPr>
            <p:spPr bwMode="auto">
              <a:xfrm>
                <a:off x="2873" y="2214"/>
                <a:ext cx="106" cy="86"/>
              </a:xfrm>
              <a:custGeom>
                <a:avLst/>
                <a:gdLst>
                  <a:gd name="T0" fmla="*/ 0 w 100"/>
                  <a:gd name="T1" fmla="*/ 1048 h 82"/>
                  <a:gd name="T2" fmla="*/ 0 w 100"/>
                  <a:gd name="T3" fmla="*/ 789 h 82"/>
                  <a:gd name="T4" fmla="*/ 264 w 100"/>
                  <a:gd name="T5" fmla="*/ 518 h 82"/>
                  <a:gd name="T6" fmla="*/ 375 w 100"/>
                  <a:gd name="T7" fmla="*/ 212 h 82"/>
                  <a:gd name="T8" fmla="*/ 712 w 100"/>
                  <a:gd name="T9" fmla="*/ 3 h 82"/>
                  <a:gd name="T10" fmla="*/ 1186 w 100"/>
                  <a:gd name="T11" fmla="*/ 0 h 82"/>
                  <a:gd name="T12" fmla="*/ 1412 w 100"/>
                  <a:gd name="T13" fmla="*/ 9 h 82"/>
                  <a:gd name="T14" fmla="*/ 1809 w 100"/>
                  <a:gd name="T15" fmla="*/ 324 h 82"/>
                  <a:gd name="T16" fmla="*/ 2123 w 100"/>
                  <a:gd name="T17" fmla="*/ 630 h 82"/>
                  <a:gd name="T18" fmla="*/ 2284 w 100"/>
                  <a:gd name="T19" fmla="*/ 953 h 82"/>
                  <a:gd name="T20" fmla="*/ 2581 w 100"/>
                  <a:gd name="T21" fmla="*/ 1165 h 82"/>
                  <a:gd name="T22" fmla="*/ 2044 w 100"/>
                  <a:gd name="T23" fmla="*/ 1165 h 82"/>
                  <a:gd name="T24" fmla="*/ 1587 w 100"/>
                  <a:gd name="T25" fmla="*/ 1115 h 82"/>
                  <a:gd name="T26" fmla="*/ 1010 w 100"/>
                  <a:gd name="T27" fmla="*/ 1165 h 82"/>
                  <a:gd name="T28" fmla="*/ 447 w 100"/>
                  <a:gd name="T29" fmla="*/ 1165 h 82"/>
                  <a:gd name="T30" fmla="*/ 264 w 100"/>
                  <a:gd name="T31" fmla="*/ 1048 h 82"/>
                  <a:gd name="T32" fmla="*/ 264 w 100"/>
                  <a:gd name="T33" fmla="*/ 789 h 82"/>
                  <a:gd name="T34" fmla="*/ 532 w 100"/>
                  <a:gd name="T35" fmla="*/ 546 h 82"/>
                  <a:gd name="T36" fmla="*/ 790 w 100"/>
                  <a:gd name="T37" fmla="*/ 244 h 82"/>
                  <a:gd name="T38" fmla="*/ 1332 w 100"/>
                  <a:gd name="T39" fmla="*/ 244 h 82"/>
                  <a:gd name="T40" fmla="*/ 1497 w 100"/>
                  <a:gd name="T41" fmla="*/ 518 h 82"/>
                  <a:gd name="T42" fmla="*/ 1716 w 100"/>
                  <a:gd name="T43" fmla="*/ 789 h 82"/>
                  <a:gd name="T44" fmla="*/ 2123 w 100"/>
                  <a:gd name="T45" fmla="*/ 999 h 82"/>
                  <a:gd name="T46" fmla="*/ 1663 w 100"/>
                  <a:gd name="T47" fmla="*/ 1048 h 82"/>
                  <a:gd name="T48" fmla="*/ 1186 w 100"/>
                  <a:gd name="T49" fmla="*/ 1070 h 82"/>
                  <a:gd name="T50" fmla="*/ 634 w 100"/>
                  <a:gd name="T51" fmla="*/ 1070 h 82"/>
                  <a:gd name="T52" fmla="*/ 447 w 100"/>
                  <a:gd name="T53" fmla="*/ 789 h 82"/>
                  <a:gd name="T54" fmla="*/ 712 w 100"/>
                  <a:gd name="T55" fmla="*/ 546 h 82"/>
                  <a:gd name="T56" fmla="*/ 1186 w 100"/>
                  <a:gd name="T57" fmla="*/ 474 h 82"/>
                  <a:gd name="T58" fmla="*/ 1497 w 100"/>
                  <a:gd name="T59" fmla="*/ 597 h 82"/>
                  <a:gd name="T60" fmla="*/ 1257 w 100"/>
                  <a:gd name="T61" fmla="*/ 867 h 82"/>
                  <a:gd name="T62" fmla="*/ 790 w 100"/>
                  <a:gd name="T63" fmla="*/ 953 h 82"/>
                  <a:gd name="T64" fmla="*/ 712 w 100"/>
                  <a:gd name="T65" fmla="*/ 689 h 82"/>
                  <a:gd name="T66" fmla="*/ 1186 w 100"/>
                  <a:gd name="T67" fmla="*/ 597 h 82"/>
                  <a:gd name="T68" fmla="*/ 1186 w 100"/>
                  <a:gd name="T69" fmla="*/ 727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 h="82">
                    <a:moveTo>
                      <a:pt x="0" y="81"/>
                    </a:moveTo>
                    <a:lnTo>
                      <a:pt x="0" y="72"/>
                    </a:lnTo>
                    <a:lnTo>
                      <a:pt x="0" y="63"/>
                    </a:lnTo>
                    <a:lnTo>
                      <a:pt x="0" y="54"/>
                    </a:lnTo>
                    <a:lnTo>
                      <a:pt x="0" y="42"/>
                    </a:lnTo>
                    <a:lnTo>
                      <a:pt x="9" y="36"/>
                    </a:lnTo>
                    <a:lnTo>
                      <a:pt x="15" y="24"/>
                    </a:lnTo>
                    <a:lnTo>
                      <a:pt x="15" y="15"/>
                    </a:lnTo>
                    <a:lnTo>
                      <a:pt x="24" y="12"/>
                    </a:lnTo>
                    <a:lnTo>
                      <a:pt x="27" y="3"/>
                    </a:lnTo>
                    <a:lnTo>
                      <a:pt x="36" y="0"/>
                    </a:lnTo>
                    <a:lnTo>
                      <a:pt x="45" y="0"/>
                    </a:lnTo>
                    <a:lnTo>
                      <a:pt x="54" y="0"/>
                    </a:lnTo>
                    <a:lnTo>
                      <a:pt x="54" y="9"/>
                    </a:lnTo>
                    <a:lnTo>
                      <a:pt x="66" y="15"/>
                    </a:lnTo>
                    <a:lnTo>
                      <a:pt x="69" y="24"/>
                    </a:lnTo>
                    <a:lnTo>
                      <a:pt x="75" y="36"/>
                    </a:lnTo>
                    <a:lnTo>
                      <a:pt x="81" y="45"/>
                    </a:lnTo>
                    <a:lnTo>
                      <a:pt x="84" y="54"/>
                    </a:lnTo>
                    <a:lnTo>
                      <a:pt x="87" y="66"/>
                    </a:lnTo>
                    <a:lnTo>
                      <a:pt x="96" y="69"/>
                    </a:lnTo>
                    <a:lnTo>
                      <a:pt x="99" y="81"/>
                    </a:lnTo>
                    <a:lnTo>
                      <a:pt x="90" y="81"/>
                    </a:lnTo>
                    <a:lnTo>
                      <a:pt x="78" y="81"/>
                    </a:lnTo>
                    <a:lnTo>
                      <a:pt x="69" y="78"/>
                    </a:lnTo>
                    <a:lnTo>
                      <a:pt x="60" y="78"/>
                    </a:lnTo>
                    <a:lnTo>
                      <a:pt x="48" y="78"/>
                    </a:lnTo>
                    <a:lnTo>
                      <a:pt x="39" y="81"/>
                    </a:lnTo>
                    <a:lnTo>
                      <a:pt x="30" y="81"/>
                    </a:lnTo>
                    <a:lnTo>
                      <a:pt x="18" y="81"/>
                    </a:lnTo>
                    <a:lnTo>
                      <a:pt x="9" y="81"/>
                    </a:lnTo>
                    <a:lnTo>
                      <a:pt x="9" y="72"/>
                    </a:lnTo>
                    <a:lnTo>
                      <a:pt x="9" y="63"/>
                    </a:lnTo>
                    <a:lnTo>
                      <a:pt x="9" y="54"/>
                    </a:lnTo>
                    <a:lnTo>
                      <a:pt x="9" y="45"/>
                    </a:lnTo>
                    <a:lnTo>
                      <a:pt x="21" y="39"/>
                    </a:lnTo>
                    <a:lnTo>
                      <a:pt x="24" y="30"/>
                    </a:lnTo>
                    <a:lnTo>
                      <a:pt x="30" y="18"/>
                    </a:lnTo>
                    <a:lnTo>
                      <a:pt x="39" y="18"/>
                    </a:lnTo>
                    <a:lnTo>
                      <a:pt x="51" y="18"/>
                    </a:lnTo>
                    <a:lnTo>
                      <a:pt x="54" y="27"/>
                    </a:lnTo>
                    <a:lnTo>
                      <a:pt x="57" y="36"/>
                    </a:lnTo>
                    <a:lnTo>
                      <a:pt x="60" y="45"/>
                    </a:lnTo>
                    <a:lnTo>
                      <a:pt x="66" y="54"/>
                    </a:lnTo>
                    <a:lnTo>
                      <a:pt x="72" y="66"/>
                    </a:lnTo>
                    <a:lnTo>
                      <a:pt x="81" y="69"/>
                    </a:lnTo>
                    <a:lnTo>
                      <a:pt x="72" y="72"/>
                    </a:lnTo>
                    <a:lnTo>
                      <a:pt x="63" y="72"/>
                    </a:lnTo>
                    <a:lnTo>
                      <a:pt x="54" y="75"/>
                    </a:lnTo>
                    <a:lnTo>
                      <a:pt x="45" y="75"/>
                    </a:lnTo>
                    <a:lnTo>
                      <a:pt x="33" y="75"/>
                    </a:lnTo>
                    <a:lnTo>
                      <a:pt x="24" y="75"/>
                    </a:lnTo>
                    <a:lnTo>
                      <a:pt x="18" y="63"/>
                    </a:lnTo>
                    <a:lnTo>
                      <a:pt x="18" y="54"/>
                    </a:lnTo>
                    <a:lnTo>
                      <a:pt x="18" y="45"/>
                    </a:lnTo>
                    <a:lnTo>
                      <a:pt x="27" y="39"/>
                    </a:lnTo>
                    <a:lnTo>
                      <a:pt x="36" y="33"/>
                    </a:lnTo>
                    <a:lnTo>
                      <a:pt x="45" y="33"/>
                    </a:lnTo>
                    <a:lnTo>
                      <a:pt x="54" y="33"/>
                    </a:lnTo>
                    <a:lnTo>
                      <a:pt x="57" y="42"/>
                    </a:lnTo>
                    <a:lnTo>
                      <a:pt x="60" y="51"/>
                    </a:lnTo>
                    <a:lnTo>
                      <a:pt x="48" y="60"/>
                    </a:lnTo>
                    <a:lnTo>
                      <a:pt x="39" y="66"/>
                    </a:lnTo>
                    <a:lnTo>
                      <a:pt x="30" y="66"/>
                    </a:lnTo>
                    <a:lnTo>
                      <a:pt x="27" y="57"/>
                    </a:lnTo>
                    <a:lnTo>
                      <a:pt x="27" y="48"/>
                    </a:lnTo>
                    <a:lnTo>
                      <a:pt x="36" y="45"/>
                    </a:lnTo>
                    <a:lnTo>
                      <a:pt x="45" y="42"/>
                    </a:lnTo>
                    <a:lnTo>
                      <a:pt x="54" y="45"/>
                    </a:lnTo>
                    <a:lnTo>
                      <a:pt x="45" y="51"/>
                    </a:lnTo>
                    <a:lnTo>
                      <a:pt x="33" y="57"/>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13" name="Freeform 164">
                <a:extLst>
                  <a:ext uri="{FF2B5EF4-FFF2-40B4-BE49-F238E27FC236}">
                    <a16:creationId xmlns:a16="http://schemas.microsoft.com/office/drawing/2014/main" id="{5A39EECD-2C7B-4E0F-BCD1-B805F84D2905}"/>
                  </a:ext>
                </a:extLst>
              </p:cNvPr>
              <p:cNvSpPr>
                <a:spLocks/>
              </p:cNvSpPr>
              <p:nvPr/>
            </p:nvSpPr>
            <p:spPr bwMode="auto">
              <a:xfrm>
                <a:off x="2998" y="2216"/>
                <a:ext cx="107" cy="86"/>
              </a:xfrm>
              <a:custGeom>
                <a:avLst/>
                <a:gdLst>
                  <a:gd name="T0" fmla="*/ 0 w 100"/>
                  <a:gd name="T1" fmla="*/ 1048 h 82"/>
                  <a:gd name="T2" fmla="*/ 0 w 100"/>
                  <a:gd name="T3" fmla="*/ 789 h 82"/>
                  <a:gd name="T4" fmla="*/ 419 w 100"/>
                  <a:gd name="T5" fmla="*/ 518 h 82"/>
                  <a:gd name="T6" fmla="*/ 628 w 100"/>
                  <a:gd name="T7" fmla="*/ 212 h 82"/>
                  <a:gd name="T8" fmla="*/ 1161 w 100"/>
                  <a:gd name="T9" fmla="*/ 3 h 82"/>
                  <a:gd name="T10" fmla="*/ 1988 w 100"/>
                  <a:gd name="T11" fmla="*/ 0 h 82"/>
                  <a:gd name="T12" fmla="*/ 2410 w 100"/>
                  <a:gd name="T13" fmla="*/ 9 h 82"/>
                  <a:gd name="T14" fmla="*/ 3052 w 100"/>
                  <a:gd name="T15" fmla="*/ 324 h 82"/>
                  <a:gd name="T16" fmla="*/ 3618 w 100"/>
                  <a:gd name="T17" fmla="*/ 630 h 82"/>
                  <a:gd name="T18" fmla="*/ 3871 w 100"/>
                  <a:gd name="T19" fmla="*/ 953 h 82"/>
                  <a:gd name="T20" fmla="*/ 4387 w 100"/>
                  <a:gd name="T21" fmla="*/ 1165 h 82"/>
                  <a:gd name="T22" fmla="*/ 3430 w 100"/>
                  <a:gd name="T23" fmla="*/ 1165 h 82"/>
                  <a:gd name="T24" fmla="*/ 2617 w 100"/>
                  <a:gd name="T25" fmla="*/ 1115 h 82"/>
                  <a:gd name="T26" fmla="*/ 1736 w 100"/>
                  <a:gd name="T27" fmla="*/ 1165 h 82"/>
                  <a:gd name="T28" fmla="*/ 769 w 100"/>
                  <a:gd name="T29" fmla="*/ 1165 h 82"/>
                  <a:gd name="T30" fmla="*/ 419 w 100"/>
                  <a:gd name="T31" fmla="*/ 1048 h 82"/>
                  <a:gd name="T32" fmla="*/ 419 w 100"/>
                  <a:gd name="T33" fmla="*/ 789 h 82"/>
                  <a:gd name="T34" fmla="*/ 943 w 100"/>
                  <a:gd name="T35" fmla="*/ 546 h 82"/>
                  <a:gd name="T36" fmla="*/ 1324 w 100"/>
                  <a:gd name="T37" fmla="*/ 244 h 82"/>
                  <a:gd name="T38" fmla="*/ 2276 w 100"/>
                  <a:gd name="T39" fmla="*/ 244 h 82"/>
                  <a:gd name="T40" fmla="*/ 2526 w 100"/>
                  <a:gd name="T41" fmla="*/ 518 h 82"/>
                  <a:gd name="T42" fmla="*/ 2953 w 100"/>
                  <a:gd name="T43" fmla="*/ 789 h 82"/>
                  <a:gd name="T44" fmla="*/ 3618 w 100"/>
                  <a:gd name="T45" fmla="*/ 999 h 82"/>
                  <a:gd name="T46" fmla="*/ 2787 w 100"/>
                  <a:gd name="T47" fmla="*/ 1048 h 82"/>
                  <a:gd name="T48" fmla="*/ 1988 w 100"/>
                  <a:gd name="T49" fmla="*/ 1070 h 82"/>
                  <a:gd name="T50" fmla="*/ 1080 w 100"/>
                  <a:gd name="T51" fmla="*/ 1070 h 82"/>
                  <a:gd name="T52" fmla="*/ 769 w 100"/>
                  <a:gd name="T53" fmla="*/ 789 h 82"/>
                  <a:gd name="T54" fmla="*/ 1161 w 100"/>
                  <a:gd name="T55" fmla="*/ 546 h 82"/>
                  <a:gd name="T56" fmla="*/ 1988 w 100"/>
                  <a:gd name="T57" fmla="*/ 474 h 82"/>
                  <a:gd name="T58" fmla="*/ 2526 w 100"/>
                  <a:gd name="T59" fmla="*/ 597 h 82"/>
                  <a:gd name="T60" fmla="*/ 2127 w 100"/>
                  <a:gd name="T61" fmla="*/ 867 h 82"/>
                  <a:gd name="T62" fmla="*/ 1324 w 100"/>
                  <a:gd name="T63" fmla="*/ 953 h 82"/>
                  <a:gd name="T64" fmla="*/ 1161 w 100"/>
                  <a:gd name="T65" fmla="*/ 689 h 82"/>
                  <a:gd name="T66" fmla="*/ 1988 w 100"/>
                  <a:gd name="T67" fmla="*/ 597 h 82"/>
                  <a:gd name="T68" fmla="*/ 1988 w 100"/>
                  <a:gd name="T69" fmla="*/ 727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 h="82">
                    <a:moveTo>
                      <a:pt x="0" y="81"/>
                    </a:moveTo>
                    <a:lnTo>
                      <a:pt x="0" y="72"/>
                    </a:lnTo>
                    <a:lnTo>
                      <a:pt x="0" y="63"/>
                    </a:lnTo>
                    <a:lnTo>
                      <a:pt x="0" y="54"/>
                    </a:lnTo>
                    <a:lnTo>
                      <a:pt x="0" y="42"/>
                    </a:lnTo>
                    <a:lnTo>
                      <a:pt x="9" y="36"/>
                    </a:lnTo>
                    <a:lnTo>
                      <a:pt x="15" y="24"/>
                    </a:lnTo>
                    <a:lnTo>
                      <a:pt x="15" y="15"/>
                    </a:lnTo>
                    <a:lnTo>
                      <a:pt x="24" y="12"/>
                    </a:lnTo>
                    <a:lnTo>
                      <a:pt x="27" y="3"/>
                    </a:lnTo>
                    <a:lnTo>
                      <a:pt x="36" y="0"/>
                    </a:lnTo>
                    <a:lnTo>
                      <a:pt x="45" y="0"/>
                    </a:lnTo>
                    <a:lnTo>
                      <a:pt x="54" y="0"/>
                    </a:lnTo>
                    <a:lnTo>
                      <a:pt x="54" y="9"/>
                    </a:lnTo>
                    <a:lnTo>
                      <a:pt x="66" y="15"/>
                    </a:lnTo>
                    <a:lnTo>
                      <a:pt x="69" y="24"/>
                    </a:lnTo>
                    <a:lnTo>
                      <a:pt x="75" y="36"/>
                    </a:lnTo>
                    <a:lnTo>
                      <a:pt x="81" y="45"/>
                    </a:lnTo>
                    <a:lnTo>
                      <a:pt x="84" y="54"/>
                    </a:lnTo>
                    <a:lnTo>
                      <a:pt x="87" y="66"/>
                    </a:lnTo>
                    <a:lnTo>
                      <a:pt x="96" y="69"/>
                    </a:lnTo>
                    <a:lnTo>
                      <a:pt x="99" y="81"/>
                    </a:lnTo>
                    <a:lnTo>
                      <a:pt x="90" y="81"/>
                    </a:lnTo>
                    <a:lnTo>
                      <a:pt x="78" y="81"/>
                    </a:lnTo>
                    <a:lnTo>
                      <a:pt x="69" y="78"/>
                    </a:lnTo>
                    <a:lnTo>
                      <a:pt x="60" y="78"/>
                    </a:lnTo>
                    <a:lnTo>
                      <a:pt x="48" y="78"/>
                    </a:lnTo>
                    <a:lnTo>
                      <a:pt x="39" y="81"/>
                    </a:lnTo>
                    <a:lnTo>
                      <a:pt x="30" y="81"/>
                    </a:lnTo>
                    <a:lnTo>
                      <a:pt x="18" y="81"/>
                    </a:lnTo>
                    <a:lnTo>
                      <a:pt x="9" y="81"/>
                    </a:lnTo>
                    <a:lnTo>
                      <a:pt x="9" y="72"/>
                    </a:lnTo>
                    <a:lnTo>
                      <a:pt x="9" y="63"/>
                    </a:lnTo>
                    <a:lnTo>
                      <a:pt x="9" y="54"/>
                    </a:lnTo>
                    <a:lnTo>
                      <a:pt x="9" y="45"/>
                    </a:lnTo>
                    <a:lnTo>
                      <a:pt x="21" y="39"/>
                    </a:lnTo>
                    <a:lnTo>
                      <a:pt x="24" y="30"/>
                    </a:lnTo>
                    <a:lnTo>
                      <a:pt x="30" y="18"/>
                    </a:lnTo>
                    <a:lnTo>
                      <a:pt x="39" y="18"/>
                    </a:lnTo>
                    <a:lnTo>
                      <a:pt x="51" y="18"/>
                    </a:lnTo>
                    <a:lnTo>
                      <a:pt x="54" y="27"/>
                    </a:lnTo>
                    <a:lnTo>
                      <a:pt x="57" y="36"/>
                    </a:lnTo>
                    <a:lnTo>
                      <a:pt x="60" y="45"/>
                    </a:lnTo>
                    <a:lnTo>
                      <a:pt x="66" y="54"/>
                    </a:lnTo>
                    <a:lnTo>
                      <a:pt x="72" y="66"/>
                    </a:lnTo>
                    <a:lnTo>
                      <a:pt x="81" y="69"/>
                    </a:lnTo>
                    <a:lnTo>
                      <a:pt x="72" y="72"/>
                    </a:lnTo>
                    <a:lnTo>
                      <a:pt x="63" y="72"/>
                    </a:lnTo>
                    <a:lnTo>
                      <a:pt x="54" y="75"/>
                    </a:lnTo>
                    <a:lnTo>
                      <a:pt x="45" y="75"/>
                    </a:lnTo>
                    <a:lnTo>
                      <a:pt x="33" y="75"/>
                    </a:lnTo>
                    <a:lnTo>
                      <a:pt x="24" y="75"/>
                    </a:lnTo>
                    <a:lnTo>
                      <a:pt x="18" y="63"/>
                    </a:lnTo>
                    <a:lnTo>
                      <a:pt x="18" y="54"/>
                    </a:lnTo>
                    <a:lnTo>
                      <a:pt x="18" y="45"/>
                    </a:lnTo>
                    <a:lnTo>
                      <a:pt x="27" y="39"/>
                    </a:lnTo>
                    <a:lnTo>
                      <a:pt x="36" y="33"/>
                    </a:lnTo>
                    <a:lnTo>
                      <a:pt x="45" y="33"/>
                    </a:lnTo>
                    <a:lnTo>
                      <a:pt x="54" y="33"/>
                    </a:lnTo>
                    <a:lnTo>
                      <a:pt x="57" y="42"/>
                    </a:lnTo>
                    <a:lnTo>
                      <a:pt x="60" y="51"/>
                    </a:lnTo>
                    <a:lnTo>
                      <a:pt x="48" y="60"/>
                    </a:lnTo>
                    <a:lnTo>
                      <a:pt x="39" y="66"/>
                    </a:lnTo>
                    <a:lnTo>
                      <a:pt x="30" y="66"/>
                    </a:lnTo>
                    <a:lnTo>
                      <a:pt x="27" y="57"/>
                    </a:lnTo>
                    <a:lnTo>
                      <a:pt x="27" y="48"/>
                    </a:lnTo>
                    <a:lnTo>
                      <a:pt x="36" y="45"/>
                    </a:lnTo>
                    <a:lnTo>
                      <a:pt x="45" y="42"/>
                    </a:lnTo>
                    <a:lnTo>
                      <a:pt x="54" y="45"/>
                    </a:lnTo>
                    <a:lnTo>
                      <a:pt x="45" y="51"/>
                    </a:lnTo>
                    <a:lnTo>
                      <a:pt x="33" y="57"/>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14" name="Freeform 165">
                <a:extLst>
                  <a:ext uri="{FF2B5EF4-FFF2-40B4-BE49-F238E27FC236}">
                    <a16:creationId xmlns:a16="http://schemas.microsoft.com/office/drawing/2014/main" id="{C0E8BB54-E0D5-4378-A4E3-80F370EBDA71}"/>
                  </a:ext>
                </a:extLst>
              </p:cNvPr>
              <p:cNvSpPr>
                <a:spLocks/>
              </p:cNvSpPr>
              <p:nvPr/>
            </p:nvSpPr>
            <p:spPr bwMode="auto">
              <a:xfrm>
                <a:off x="3131" y="2214"/>
                <a:ext cx="106" cy="86"/>
              </a:xfrm>
              <a:custGeom>
                <a:avLst/>
                <a:gdLst>
                  <a:gd name="T0" fmla="*/ 0 w 100"/>
                  <a:gd name="T1" fmla="*/ 1048 h 82"/>
                  <a:gd name="T2" fmla="*/ 0 w 100"/>
                  <a:gd name="T3" fmla="*/ 789 h 82"/>
                  <a:gd name="T4" fmla="*/ 264 w 100"/>
                  <a:gd name="T5" fmla="*/ 518 h 82"/>
                  <a:gd name="T6" fmla="*/ 375 w 100"/>
                  <a:gd name="T7" fmla="*/ 212 h 82"/>
                  <a:gd name="T8" fmla="*/ 712 w 100"/>
                  <a:gd name="T9" fmla="*/ 3 h 82"/>
                  <a:gd name="T10" fmla="*/ 1186 w 100"/>
                  <a:gd name="T11" fmla="*/ 0 h 82"/>
                  <a:gd name="T12" fmla="*/ 1412 w 100"/>
                  <a:gd name="T13" fmla="*/ 9 h 82"/>
                  <a:gd name="T14" fmla="*/ 1809 w 100"/>
                  <a:gd name="T15" fmla="*/ 324 h 82"/>
                  <a:gd name="T16" fmla="*/ 2123 w 100"/>
                  <a:gd name="T17" fmla="*/ 630 h 82"/>
                  <a:gd name="T18" fmla="*/ 2284 w 100"/>
                  <a:gd name="T19" fmla="*/ 953 h 82"/>
                  <a:gd name="T20" fmla="*/ 2581 w 100"/>
                  <a:gd name="T21" fmla="*/ 1165 h 82"/>
                  <a:gd name="T22" fmla="*/ 2044 w 100"/>
                  <a:gd name="T23" fmla="*/ 1165 h 82"/>
                  <a:gd name="T24" fmla="*/ 1587 w 100"/>
                  <a:gd name="T25" fmla="*/ 1115 h 82"/>
                  <a:gd name="T26" fmla="*/ 1010 w 100"/>
                  <a:gd name="T27" fmla="*/ 1165 h 82"/>
                  <a:gd name="T28" fmla="*/ 447 w 100"/>
                  <a:gd name="T29" fmla="*/ 1165 h 82"/>
                  <a:gd name="T30" fmla="*/ 264 w 100"/>
                  <a:gd name="T31" fmla="*/ 1048 h 82"/>
                  <a:gd name="T32" fmla="*/ 264 w 100"/>
                  <a:gd name="T33" fmla="*/ 789 h 82"/>
                  <a:gd name="T34" fmla="*/ 532 w 100"/>
                  <a:gd name="T35" fmla="*/ 546 h 82"/>
                  <a:gd name="T36" fmla="*/ 790 w 100"/>
                  <a:gd name="T37" fmla="*/ 244 h 82"/>
                  <a:gd name="T38" fmla="*/ 1332 w 100"/>
                  <a:gd name="T39" fmla="*/ 244 h 82"/>
                  <a:gd name="T40" fmla="*/ 1497 w 100"/>
                  <a:gd name="T41" fmla="*/ 518 h 82"/>
                  <a:gd name="T42" fmla="*/ 1716 w 100"/>
                  <a:gd name="T43" fmla="*/ 789 h 82"/>
                  <a:gd name="T44" fmla="*/ 2123 w 100"/>
                  <a:gd name="T45" fmla="*/ 999 h 82"/>
                  <a:gd name="T46" fmla="*/ 1663 w 100"/>
                  <a:gd name="T47" fmla="*/ 1048 h 82"/>
                  <a:gd name="T48" fmla="*/ 1186 w 100"/>
                  <a:gd name="T49" fmla="*/ 1070 h 82"/>
                  <a:gd name="T50" fmla="*/ 634 w 100"/>
                  <a:gd name="T51" fmla="*/ 1070 h 82"/>
                  <a:gd name="T52" fmla="*/ 447 w 100"/>
                  <a:gd name="T53" fmla="*/ 789 h 82"/>
                  <a:gd name="T54" fmla="*/ 712 w 100"/>
                  <a:gd name="T55" fmla="*/ 546 h 82"/>
                  <a:gd name="T56" fmla="*/ 1186 w 100"/>
                  <a:gd name="T57" fmla="*/ 474 h 82"/>
                  <a:gd name="T58" fmla="*/ 1497 w 100"/>
                  <a:gd name="T59" fmla="*/ 597 h 82"/>
                  <a:gd name="T60" fmla="*/ 1257 w 100"/>
                  <a:gd name="T61" fmla="*/ 867 h 82"/>
                  <a:gd name="T62" fmla="*/ 790 w 100"/>
                  <a:gd name="T63" fmla="*/ 953 h 82"/>
                  <a:gd name="T64" fmla="*/ 712 w 100"/>
                  <a:gd name="T65" fmla="*/ 689 h 82"/>
                  <a:gd name="T66" fmla="*/ 1186 w 100"/>
                  <a:gd name="T67" fmla="*/ 597 h 82"/>
                  <a:gd name="T68" fmla="*/ 1186 w 100"/>
                  <a:gd name="T69" fmla="*/ 727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 h="82">
                    <a:moveTo>
                      <a:pt x="0" y="81"/>
                    </a:moveTo>
                    <a:lnTo>
                      <a:pt x="0" y="72"/>
                    </a:lnTo>
                    <a:lnTo>
                      <a:pt x="0" y="63"/>
                    </a:lnTo>
                    <a:lnTo>
                      <a:pt x="0" y="54"/>
                    </a:lnTo>
                    <a:lnTo>
                      <a:pt x="0" y="42"/>
                    </a:lnTo>
                    <a:lnTo>
                      <a:pt x="9" y="36"/>
                    </a:lnTo>
                    <a:lnTo>
                      <a:pt x="15" y="24"/>
                    </a:lnTo>
                    <a:lnTo>
                      <a:pt x="15" y="15"/>
                    </a:lnTo>
                    <a:lnTo>
                      <a:pt x="24" y="12"/>
                    </a:lnTo>
                    <a:lnTo>
                      <a:pt x="27" y="3"/>
                    </a:lnTo>
                    <a:lnTo>
                      <a:pt x="36" y="0"/>
                    </a:lnTo>
                    <a:lnTo>
                      <a:pt x="45" y="0"/>
                    </a:lnTo>
                    <a:lnTo>
                      <a:pt x="54" y="0"/>
                    </a:lnTo>
                    <a:lnTo>
                      <a:pt x="54" y="9"/>
                    </a:lnTo>
                    <a:lnTo>
                      <a:pt x="66" y="15"/>
                    </a:lnTo>
                    <a:lnTo>
                      <a:pt x="69" y="24"/>
                    </a:lnTo>
                    <a:lnTo>
                      <a:pt x="75" y="36"/>
                    </a:lnTo>
                    <a:lnTo>
                      <a:pt x="81" y="45"/>
                    </a:lnTo>
                    <a:lnTo>
                      <a:pt x="84" y="54"/>
                    </a:lnTo>
                    <a:lnTo>
                      <a:pt x="87" y="66"/>
                    </a:lnTo>
                    <a:lnTo>
                      <a:pt x="96" y="69"/>
                    </a:lnTo>
                    <a:lnTo>
                      <a:pt x="99" y="81"/>
                    </a:lnTo>
                    <a:lnTo>
                      <a:pt x="90" y="81"/>
                    </a:lnTo>
                    <a:lnTo>
                      <a:pt x="78" y="81"/>
                    </a:lnTo>
                    <a:lnTo>
                      <a:pt x="69" y="78"/>
                    </a:lnTo>
                    <a:lnTo>
                      <a:pt x="60" y="78"/>
                    </a:lnTo>
                    <a:lnTo>
                      <a:pt x="48" y="78"/>
                    </a:lnTo>
                    <a:lnTo>
                      <a:pt x="39" y="81"/>
                    </a:lnTo>
                    <a:lnTo>
                      <a:pt x="30" y="81"/>
                    </a:lnTo>
                    <a:lnTo>
                      <a:pt x="18" y="81"/>
                    </a:lnTo>
                    <a:lnTo>
                      <a:pt x="9" y="81"/>
                    </a:lnTo>
                    <a:lnTo>
                      <a:pt x="9" y="72"/>
                    </a:lnTo>
                    <a:lnTo>
                      <a:pt x="9" y="63"/>
                    </a:lnTo>
                    <a:lnTo>
                      <a:pt x="9" y="54"/>
                    </a:lnTo>
                    <a:lnTo>
                      <a:pt x="9" y="45"/>
                    </a:lnTo>
                    <a:lnTo>
                      <a:pt x="21" y="39"/>
                    </a:lnTo>
                    <a:lnTo>
                      <a:pt x="24" y="30"/>
                    </a:lnTo>
                    <a:lnTo>
                      <a:pt x="30" y="18"/>
                    </a:lnTo>
                    <a:lnTo>
                      <a:pt x="39" y="18"/>
                    </a:lnTo>
                    <a:lnTo>
                      <a:pt x="51" y="18"/>
                    </a:lnTo>
                    <a:lnTo>
                      <a:pt x="54" y="27"/>
                    </a:lnTo>
                    <a:lnTo>
                      <a:pt x="57" y="36"/>
                    </a:lnTo>
                    <a:lnTo>
                      <a:pt x="60" y="45"/>
                    </a:lnTo>
                    <a:lnTo>
                      <a:pt x="66" y="54"/>
                    </a:lnTo>
                    <a:lnTo>
                      <a:pt x="72" y="66"/>
                    </a:lnTo>
                    <a:lnTo>
                      <a:pt x="81" y="69"/>
                    </a:lnTo>
                    <a:lnTo>
                      <a:pt x="72" y="72"/>
                    </a:lnTo>
                    <a:lnTo>
                      <a:pt x="63" y="72"/>
                    </a:lnTo>
                    <a:lnTo>
                      <a:pt x="54" y="75"/>
                    </a:lnTo>
                    <a:lnTo>
                      <a:pt x="45" y="75"/>
                    </a:lnTo>
                    <a:lnTo>
                      <a:pt x="33" y="75"/>
                    </a:lnTo>
                    <a:lnTo>
                      <a:pt x="24" y="75"/>
                    </a:lnTo>
                    <a:lnTo>
                      <a:pt x="18" y="63"/>
                    </a:lnTo>
                    <a:lnTo>
                      <a:pt x="18" y="54"/>
                    </a:lnTo>
                    <a:lnTo>
                      <a:pt x="18" y="45"/>
                    </a:lnTo>
                    <a:lnTo>
                      <a:pt x="27" y="39"/>
                    </a:lnTo>
                    <a:lnTo>
                      <a:pt x="36" y="33"/>
                    </a:lnTo>
                    <a:lnTo>
                      <a:pt x="45" y="33"/>
                    </a:lnTo>
                    <a:lnTo>
                      <a:pt x="54" y="33"/>
                    </a:lnTo>
                    <a:lnTo>
                      <a:pt x="57" y="42"/>
                    </a:lnTo>
                    <a:lnTo>
                      <a:pt x="60" y="51"/>
                    </a:lnTo>
                    <a:lnTo>
                      <a:pt x="48" y="60"/>
                    </a:lnTo>
                    <a:lnTo>
                      <a:pt x="39" y="66"/>
                    </a:lnTo>
                    <a:lnTo>
                      <a:pt x="30" y="66"/>
                    </a:lnTo>
                    <a:lnTo>
                      <a:pt x="27" y="57"/>
                    </a:lnTo>
                    <a:lnTo>
                      <a:pt x="27" y="48"/>
                    </a:lnTo>
                    <a:lnTo>
                      <a:pt x="36" y="45"/>
                    </a:lnTo>
                    <a:lnTo>
                      <a:pt x="45" y="42"/>
                    </a:lnTo>
                    <a:lnTo>
                      <a:pt x="54" y="45"/>
                    </a:lnTo>
                    <a:lnTo>
                      <a:pt x="45" y="51"/>
                    </a:lnTo>
                    <a:lnTo>
                      <a:pt x="33" y="57"/>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15" name="Freeform 166">
                <a:extLst>
                  <a:ext uri="{FF2B5EF4-FFF2-40B4-BE49-F238E27FC236}">
                    <a16:creationId xmlns:a16="http://schemas.microsoft.com/office/drawing/2014/main" id="{D0C25127-A2F2-42DD-A85B-A35D4BBCE16B}"/>
                  </a:ext>
                </a:extLst>
              </p:cNvPr>
              <p:cNvSpPr>
                <a:spLocks/>
              </p:cNvSpPr>
              <p:nvPr/>
            </p:nvSpPr>
            <p:spPr bwMode="auto">
              <a:xfrm>
                <a:off x="3259" y="2214"/>
                <a:ext cx="106" cy="86"/>
              </a:xfrm>
              <a:custGeom>
                <a:avLst/>
                <a:gdLst>
                  <a:gd name="T0" fmla="*/ 0 w 100"/>
                  <a:gd name="T1" fmla="*/ 1048 h 82"/>
                  <a:gd name="T2" fmla="*/ 0 w 100"/>
                  <a:gd name="T3" fmla="*/ 789 h 82"/>
                  <a:gd name="T4" fmla="*/ 264 w 100"/>
                  <a:gd name="T5" fmla="*/ 518 h 82"/>
                  <a:gd name="T6" fmla="*/ 375 w 100"/>
                  <a:gd name="T7" fmla="*/ 212 h 82"/>
                  <a:gd name="T8" fmla="*/ 712 w 100"/>
                  <a:gd name="T9" fmla="*/ 3 h 82"/>
                  <a:gd name="T10" fmla="*/ 1186 w 100"/>
                  <a:gd name="T11" fmla="*/ 0 h 82"/>
                  <a:gd name="T12" fmla="*/ 1412 w 100"/>
                  <a:gd name="T13" fmla="*/ 9 h 82"/>
                  <a:gd name="T14" fmla="*/ 1809 w 100"/>
                  <a:gd name="T15" fmla="*/ 324 h 82"/>
                  <a:gd name="T16" fmla="*/ 2123 w 100"/>
                  <a:gd name="T17" fmla="*/ 630 h 82"/>
                  <a:gd name="T18" fmla="*/ 2284 w 100"/>
                  <a:gd name="T19" fmla="*/ 953 h 82"/>
                  <a:gd name="T20" fmla="*/ 2581 w 100"/>
                  <a:gd name="T21" fmla="*/ 1165 h 82"/>
                  <a:gd name="T22" fmla="*/ 2044 w 100"/>
                  <a:gd name="T23" fmla="*/ 1165 h 82"/>
                  <a:gd name="T24" fmla="*/ 1587 w 100"/>
                  <a:gd name="T25" fmla="*/ 1115 h 82"/>
                  <a:gd name="T26" fmla="*/ 1010 w 100"/>
                  <a:gd name="T27" fmla="*/ 1165 h 82"/>
                  <a:gd name="T28" fmla="*/ 447 w 100"/>
                  <a:gd name="T29" fmla="*/ 1165 h 82"/>
                  <a:gd name="T30" fmla="*/ 264 w 100"/>
                  <a:gd name="T31" fmla="*/ 1048 h 82"/>
                  <a:gd name="T32" fmla="*/ 264 w 100"/>
                  <a:gd name="T33" fmla="*/ 789 h 82"/>
                  <a:gd name="T34" fmla="*/ 532 w 100"/>
                  <a:gd name="T35" fmla="*/ 546 h 82"/>
                  <a:gd name="T36" fmla="*/ 790 w 100"/>
                  <a:gd name="T37" fmla="*/ 244 h 82"/>
                  <a:gd name="T38" fmla="*/ 1332 w 100"/>
                  <a:gd name="T39" fmla="*/ 244 h 82"/>
                  <a:gd name="T40" fmla="*/ 1497 w 100"/>
                  <a:gd name="T41" fmla="*/ 518 h 82"/>
                  <a:gd name="T42" fmla="*/ 1716 w 100"/>
                  <a:gd name="T43" fmla="*/ 789 h 82"/>
                  <a:gd name="T44" fmla="*/ 2123 w 100"/>
                  <a:gd name="T45" fmla="*/ 999 h 82"/>
                  <a:gd name="T46" fmla="*/ 1663 w 100"/>
                  <a:gd name="T47" fmla="*/ 1048 h 82"/>
                  <a:gd name="T48" fmla="*/ 1186 w 100"/>
                  <a:gd name="T49" fmla="*/ 1070 h 82"/>
                  <a:gd name="T50" fmla="*/ 634 w 100"/>
                  <a:gd name="T51" fmla="*/ 1070 h 82"/>
                  <a:gd name="T52" fmla="*/ 447 w 100"/>
                  <a:gd name="T53" fmla="*/ 789 h 82"/>
                  <a:gd name="T54" fmla="*/ 712 w 100"/>
                  <a:gd name="T55" fmla="*/ 546 h 82"/>
                  <a:gd name="T56" fmla="*/ 1186 w 100"/>
                  <a:gd name="T57" fmla="*/ 474 h 82"/>
                  <a:gd name="T58" fmla="*/ 1497 w 100"/>
                  <a:gd name="T59" fmla="*/ 597 h 82"/>
                  <a:gd name="T60" fmla="*/ 1257 w 100"/>
                  <a:gd name="T61" fmla="*/ 867 h 82"/>
                  <a:gd name="T62" fmla="*/ 790 w 100"/>
                  <a:gd name="T63" fmla="*/ 953 h 82"/>
                  <a:gd name="T64" fmla="*/ 712 w 100"/>
                  <a:gd name="T65" fmla="*/ 689 h 82"/>
                  <a:gd name="T66" fmla="*/ 1186 w 100"/>
                  <a:gd name="T67" fmla="*/ 597 h 82"/>
                  <a:gd name="T68" fmla="*/ 1186 w 100"/>
                  <a:gd name="T69" fmla="*/ 727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 h="82">
                    <a:moveTo>
                      <a:pt x="0" y="81"/>
                    </a:moveTo>
                    <a:lnTo>
                      <a:pt x="0" y="72"/>
                    </a:lnTo>
                    <a:lnTo>
                      <a:pt x="0" y="63"/>
                    </a:lnTo>
                    <a:lnTo>
                      <a:pt x="0" y="54"/>
                    </a:lnTo>
                    <a:lnTo>
                      <a:pt x="0" y="42"/>
                    </a:lnTo>
                    <a:lnTo>
                      <a:pt x="9" y="36"/>
                    </a:lnTo>
                    <a:lnTo>
                      <a:pt x="15" y="24"/>
                    </a:lnTo>
                    <a:lnTo>
                      <a:pt x="15" y="15"/>
                    </a:lnTo>
                    <a:lnTo>
                      <a:pt x="24" y="12"/>
                    </a:lnTo>
                    <a:lnTo>
                      <a:pt x="27" y="3"/>
                    </a:lnTo>
                    <a:lnTo>
                      <a:pt x="36" y="0"/>
                    </a:lnTo>
                    <a:lnTo>
                      <a:pt x="45" y="0"/>
                    </a:lnTo>
                    <a:lnTo>
                      <a:pt x="54" y="0"/>
                    </a:lnTo>
                    <a:lnTo>
                      <a:pt x="54" y="9"/>
                    </a:lnTo>
                    <a:lnTo>
                      <a:pt x="66" y="15"/>
                    </a:lnTo>
                    <a:lnTo>
                      <a:pt x="69" y="24"/>
                    </a:lnTo>
                    <a:lnTo>
                      <a:pt x="75" y="36"/>
                    </a:lnTo>
                    <a:lnTo>
                      <a:pt x="81" y="45"/>
                    </a:lnTo>
                    <a:lnTo>
                      <a:pt x="84" y="54"/>
                    </a:lnTo>
                    <a:lnTo>
                      <a:pt x="87" y="66"/>
                    </a:lnTo>
                    <a:lnTo>
                      <a:pt x="96" y="69"/>
                    </a:lnTo>
                    <a:lnTo>
                      <a:pt x="99" y="81"/>
                    </a:lnTo>
                    <a:lnTo>
                      <a:pt x="90" y="81"/>
                    </a:lnTo>
                    <a:lnTo>
                      <a:pt x="78" y="81"/>
                    </a:lnTo>
                    <a:lnTo>
                      <a:pt x="69" y="78"/>
                    </a:lnTo>
                    <a:lnTo>
                      <a:pt x="60" y="78"/>
                    </a:lnTo>
                    <a:lnTo>
                      <a:pt x="48" y="78"/>
                    </a:lnTo>
                    <a:lnTo>
                      <a:pt x="39" y="81"/>
                    </a:lnTo>
                    <a:lnTo>
                      <a:pt x="30" y="81"/>
                    </a:lnTo>
                    <a:lnTo>
                      <a:pt x="18" y="81"/>
                    </a:lnTo>
                    <a:lnTo>
                      <a:pt x="9" y="81"/>
                    </a:lnTo>
                    <a:lnTo>
                      <a:pt x="9" y="72"/>
                    </a:lnTo>
                    <a:lnTo>
                      <a:pt x="9" y="63"/>
                    </a:lnTo>
                    <a:lnTo>
                      <a:pt x="9" y="54"/>
                    </a:lnTo>
                    <a:lnTo>
                      <a:pt x="9" y="45"/>
                    </a:lnTo>
                    <a:lnTo>
                      <a:pt x="21" y="39"/>
                    </a:lnTo>
                    <a:lnTo>
                      <a:pt x="24" y="30"/>
                    </a:lnTo>
                    <a:lnTo>
                      <a:pt x="30" y="18"/>
                    </a:lnTo>
                    <a:lnTo>
                      <a:pt x="39" y="18"/>
                    </a:lnTo>
                    <a:lnTo>
                      <a:pt x="51" y="18"/>
                    </a:lnTo>
                    <a:lnTo>
                      <a:pt x="54" y="27"/>
                    </a:lnTo>
                    <a:lnTo>
                      <a:pt x="57" y="36"/>
                    </a:lnTo>
                    <a:lnTo>
                      <a:pt x="60" y="45"/>
                    </a:lnTo>
                    <a:lnTo>
                      <a:pt x="66" y="54"/>
                    </a:lnTo>
                    <a:lnTo>
                      <a:pt x="72" y="66"/>
                    </a:lnTo>
                    <a:lnTo>
                      <a:pt x="81" y="69"/>
                    </a:lnTo>
                    <a:lnTo>
                      <a:pt x="72" y="72"/>
                    </a:lnTo>
                    <a:lnTo>
                      <a:pt x="63" y="72"/>
                    </a:lnTo>
                    <a:lnTo>
                      <a:pt x="54" y="75"/>
                    </a:lnTo>
                    <a:lnTo>
                      <a:pt x="45" y="75"/>
                    </a:lnTo>
                    <a:lnTo>
                      <a:pt x="33" y="75"/>
                    </a:lnTo>
                    <a:lnTo>
                      <a:pt x="24" y="75"/>
                    </a:lnTo>
                    <a:lnTo>
                      <a:pt x="18" y="63"/>
                    </a:lnTo>
                    <a:lnTo>
                      <a:pt x="18" y="54"/>
                    </a:lnTo>
                    <a:lnTo>
                      <a:pt x="18" y="45"/>
                    </a:lnTo>
                    <a:lnTo>
                      <a:pt x="27" y="39"/>
                    </a:lnTo>
                    <a:lnTo>
                      <a:pt x="36" y="33"/>
                    </a:lnTo>
                    <a:lnTo>
                      <a:pt x="45" y="33"/>
                    </a:lnTo>
                    <a:lnTo>
                      <a:pt x="54" y="33"/>
                    </a:lnTo>
                    <a:lnTo>
                      <a:pt x="57" y="42"/>
                    </a:lnTo>
                    <a:lnTo>
                      <a:pt x="60" y="51"/>
                    </a:lnTo>
                    <a:lnTo>
                      <a:pt x="48" y="60"/>
                    </a:lnTo>
                    <a:lnTo>
                      <a:pt x="39" y="66"/>
                    </a:lnTo>
                    <a:lnTo>
                      <a:pt x="30" y="66"/>
                    </a:lnTo>
                    <a:lnTo>
                      <a:pt x="27" y="57"/>
                    </a:lnTo>
                    <a:lnTo>
                      <a:pt x="27" y="48"/>
                    </a:lnTo>
                    <a:lnTo>
                      <a:pt x="36" y="45"/>
                    </a:lnTo>
                    <a:lnTo>
                      <a:pt x="45" y="42"/>
                    </a:lnTo>
                    <a:lnTo>
                      <a:pt x="54" y="45"/>
                    </a:lnTo>
                    <a:lnTo>
                      <a:pt x="45" y="51"/>
                    </a:lnTo>
                    <a:lnTo>
                      <a:pt x="33" y="57"/>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16" name="Freeform 167">
                <a:extLst>
                  <a:ext uri="{FF2B5EF4-FFF2-40B4-BE49-F238E27FC236}">
                    <a16:creationId xmlns:a16="http://schemas.microsoft.com/office/drawing/2014/main" id="{C7D104BF-763E-43A3-909B-A3EA9E92B748}"/>
                  </a:ext>
                </a:extLst>
              </p:cNvPr>
              <p:cNvSpPr>
                <a:spLocks/>
              </p:cNvSpPr>
              <p:nvPr/>
            </p:nvSpPr>
            <p:spPr bwMode="auto">
              <a:xfrm>
                <a:off x="3387" y="2212"/>
                <a:ext cx="106" cy="86"/>
              </a:xfrm>
              <a:custGeom>
                <a:avLst/>
                <a:gdLst>
                  <a:gd name="T0" fmla="*/ 0 w 100"/>
                  <a:gd name="T1" fmla="*/ 1048 h 82"/>
                  <a:gd name="T2" fmla="*/ 0 w 100"/>
                  <a:gd name="T3" fmla="*/ 789 h 82"/>
                  <a:gd name="T4" fmla="*/ 264 w 100"/>
                  <a:gd name="T5" fmla="*/ 518 h 82"/>
                  <a:gd name="T6" fmla="*/ 375 w 100"/>
                  <a:gd name="T7" fmla="*/ 212 h 82"/>
                  <a:gd name="T8" fmla="*/ 712 w 100"/>
                  <a:gd name="T9" fmla="*/ 3 h 82"/>
                  <a:gd name="T10" fmla="*/ 1186 w 100"/>
                  <a:gd name="T11" fmla="*/ 0 h 82"/>
                  <a:gd name="T12" fmla="*/ 1412 w 100"/>
                  <a:gd name="T13" fmla="*/ 9 h 82"/>
                  <a:gd name="T14" fmla="*/ 1809 w 100"/>
                  <a:gd name="T15" fmla="*/ 324 h 82"/>
                  <a:gd name="T16" fmla="*/ 2123 w 100"/>
                  <a:gd name="T17" fmla="*/ 630 h 82"/>
                  <a:gd name="T18" fmla="*/ 2284 w 100"/>
                  <a:gd name="T19" fmla="*/ 953 h 82"/>
                  <a:gd name="T20" fmla="*/ 2581 w 100"/>
                  <a:gd name="T21" fmla="*/ 1165 h 82"/>
                  <a:gd name="T22" fmla="*/ 2044 w 100"/>
                  <a:gd name="T23" fmla="*/ 1165 h 82"/>
                  <a:gd name="T24" fmla="*/ 1587 w 100"/>
                  <a:gd name="T25" fmla="*/ 1115 h 82"/>
                  <a:gd name="T26" fmla="*/ 1010 w 100"/>
                  <a:gd name="T27" fmla="*/ 1165 h 82"/>
                  <a:gd name="T28" fmla="*/ 447 w 100"/>
                  <a:gd name="T29" fmla="*/ 1165 h 82"/>
                  <a:gd name="T30" fmla="*/ 264 w 100"/>
                  <a:gd name="T31" fmla="*/ 1048 h 82"/>
                  <a:gd name="T32" fmla="*/ 264 w 100"/>
                  <a:gd name="T33" fmla="*/ 789 h 82"/>
                  <a:gd name="T34" fmla="*/ 532 w 100"/>
                  <a:gd name="T35" fmla="*/ 546 h 82"/>
                  <a:gd name="T36" fmla="*/ 790 w 100"/>
                  <a:gd name="T37" fmla="*/ 244 h 82"/>
                  <a:gd name="T38" fmla="*/ 1332 w 100"/>
                  <a:gd name="T39" fmla="*/ 244 h 82"/>
                  <a:gd name="T40" fmla="*/ 1497 w 100"/>
                  <a:gd name="T41" fmla="*/ 518 h 82"/>
                  <a:gd name="T42" fmla="*/ 1716 w 100"/>
                  <a:gd name="T43" fmla="*/ 789 h 82"/>
                  <a:gd name="T44" fmla="*/ 2123 w 100"/>
                  <a:gd name="T45" fmla="*/ 999 h 82"/>
                  <a:gd name="T46" fmla="*/ 1663 w 100"/>
                  <a:gd name="T47" fmla="*/ 1048 h 82"/>
                  <a:gd name="T48" fmla="*/ 1186 w 100"/>
                  <a:gd name="T49" fmla="*/ 1070 h 82"/>
                  <a:gd name="T50" fmla="*/ 634 w 100"/>
                  <a:gd name="T51" fmla="*/ 1070 h 82"/>
                  <a:gd name="T52" fmla="*/ 447 w 100"/>
                  <a:gd name="T53" fmla="*/ 789 h 82"/>
                  <a:gd name="T54" fmla="*/ 712 w 100"/>
                  <a:gd name="T55" fmla="*/ 546 h 82"/>
                  <a:gd name="T56" fmla="*/ 1186 w 100"/>
                  <a:gd name="T57" fmla="*/ 474 h 82"/>
                  <a:gd name="T58" fmla="*/ 1497 w 100"/>
                  <a:gd name="T59" fmla="*/ 597 h 82"/>
                  <a:gd name="T60" fmla="*/ 1257 w 100"/>
                  <a:gd name="T61" fmla="*/ 867 h 82"/>
                  <a:gd name="T62" fmla="*/ 790 w 100"/>
                  <a:gd name="T63" fmla="*/ 953 h 82"/>
                  <a:gd name="T64" fmla="*/ 712 w 100"/>
                  <a:gd name="T65" fmla="*/ 689 h 82"/>
                  <a:gd name="T66" fmla="*/ 1186 w 100"/>
                  <a:gd name="T67" fmla="*/ 597 h 82"/>
                  <a:gd name="T68" fmla="*/ 1186 w 100"/>
                  <a:gd name="T69" fmla="*/ 727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 h="82">
                    <a:moveTo>
                      <a:pt x="0" y="81"/>
                    </a:moveTo>
                    <a:lnTo>
                      <a:pt x="0" y="72"/>
                    </a:lnTo>
                    <a:lnTo>
                      <a:pt x="0" y="63"/>
                    </a:lnTo>
                    <a:lnTo>
                      <a:pt x="0" y="54"/>
                    </a:lnTo>
                    <a:lnTo>
                      <a:pt x="0" y="42"/>
                    </a:lnTo>
                    <a:lnTo>
                      <a:pt x="9" y="36"/>
                    </a:lnTo>
                    <a:lnTo>
                      <a:pt x="15" y="24"/>
                    </a:lnTo>
                    <a:lnTo>
                      <a:pt x="15" y="15"/>
                    </a:lnTo>
                    <a:lnTo>
                      <a:pt x="24" y="12"/>
                    </a:lnTo>
                    <a:lnTo>
                      <a:pt x="27" y="3"/>
                    </a:lnTo>
                    <a:lnTo>
                      <a:pt x="36" y="0"/>
                    </a:lnTo>
                    <a:lnTo>
                      <a:pt x="45" y="0"/>
                    </a:lnTo>
                    <a:lnTo>
                      <a:pt x="54" y="0"/>
                    </a:lnTo>
                    <a:lnTo>
                      <a:pt x="54" y="9"/>
                    </a:lnTo>
                    <a:lnTo>
                      <a:pt x="66" y="15"/>
                    </a:lnTo>
                    <a:lnTo>
                      <a:pt x="69" y="24"/>
                    </a:lnTo>
                    <a:lnTo>
                      <a:pt x="75" y="36"/>
                    </a:lnTo>
                    <a:lnTo>
                      <a:pt x="81" y="45"/>
                    </a:lnTo>
                    <a:lnTo>
                      <a:pt x="84" y="54"/>
                    </a:lnTo>
                    <a:lnTo>
                      <a:pt x="87" y="66"/>
                    </a:lnTo>
                    <a:lnTo>
                      <a:pt x="96" y="69"/>
                    </a:lnTo>
                    <a:lnTo>
                      <a:pt x="99" y="81"/>
                    </a:lnTo>
                    <a:lnTo>
                      <a:pt x="90" y="81"/>
                    </a:lnTo>
                    <a:lnTo>
                      <a:pt x="78" y="81"/>
                    </a:lnTo>
                    <a:lnTo>
                      <a:pt x="69" y="78"/>
                    </a:lnTo>
                    <a:lnTo>
                      <a:pt x="60" y="78"/>
                    </a:lnTo>
                    <a:lnTo>
                      <a:pt x="48" y="78"/>
                    </a:lnTo>
                    <a:lnTo>
                      <a:pt x="39" y="81"/>
                    </a:lnTo>
                    <a:lnTo>
                      <a:pt x="30" y="81"/>
                    </a:lnTo>
                    <a:lnTo>
                      <a:pt x="18" y="81"/>
                    </a:lnTo>
                    <a:lnTo>
                      <a:pt x="9" y="81"/>
                    </a:lnTo>
                    <a:lnTo>
                      <a:pt x="9" y="72"/>
                    </a:lnTo>
                    <a:lnTo>
                      <a:pt x="9" y="63"/>
                    </a:lnTo>
                    <a:lnTo>
                      <a:pt x="9" y="54"/>
                    </a:lnTo>
                    <a:lnTo>
                      <a:pt x="9" y="45"/>
                    </a:lnTo>
                    <a:lnTo>
                      <a:pt x="21" y="39"/>
                    </a:lnTo>
                    <a:lnTo>
                      <a:pt x="24" y="30"/>
                    </a:lnTo>
                    <a:lnTo>
                      <a:pt x="30" y="18"/>
                    </a:lnTo>
                    <a:lnTo>
                      <a:pt x="39" y="18"/>
                    </a:lnTo>
                    <a:lnTo>
                      <a:pt x="51" y="18"/>
                    </a:lnTo>
                    <a:lnTo>
                      <a:pt x="54" y="27"/>
                    </a:lnTo>
                    <a:lnTo>
                      <a:pt x="57" y="36"/>
                    </a:lnTo>
                    <a:lnTo>
                      <a:pt x="60" y="45"/>
                    </a:lnTo>
                    <a:lnTo>
                      <a:pt x="66" y="54"/>
                    </a:lnTo>
                    <a:lnTo>
                      <a:pt x="72" y="66"/>
                    </a:lnTo>
                    <a:lnTo>
                      <a:pt x="81" y="69"/>
                    </a:lnTo>
                    <a:lnTo>
                      <a:pt x="72" y="72"/>
                    </a:lnTo>
                    <a:lnTo>
                      <a:pt x="63" y="72"/>
                    </a:lnTo>
                    <a:lnTo>
                      <a:pt x="54" y="75"/>
                    </a:lnTo>
                    <a:lnTo>
                      <a:pt x="45" y="75"/>
                    </a:lnTo>
                    <a:lnTo>
                      <a:pt x="33" y="75"/>
                    </a:lnTo>
                    <a:lnTo>
                      <a:pt x="24" y="75"/>
                    </a:lnTo>
                    <a:lnTo>
                      <a:pt x="18" y="63"/>
                    </a:lnTo>
                    <a:lnTo>
                      <a:pt x="18" y="54"/>
                    </a:lnTo>
                    <a:lnTo>
                      <a:pt x="18" y="45"/>
                    </a:lnTo>
                    <a:lnTo>
                      <a:pt x="27" y="39"/>
                    </a:lnTo>
                    <a:lnTo>
                      <a:pt x="36" y="33"/>
                    </a:lnTo>
                    <a:lnTo>
                      <a:pt x="45" y="33"/>
                    </a:lnTo>
                    <a:lnTo>
                      <a:pt x="54" y="33"/>
                    </a:lnTo>
                    <a:lnTo>
                      <a:pt x="57" y="42"/>
                    </a:lnTo>
                    <a:lnTo>
                      <a:pt x="60" y="51"/>
                    </a:lnTo>
                    <a:lnTo>
                      <a:pt x="48" y="60"/>
                    </a:lnTo>
                    <a:lnTo>
                      <a:pt x="39" y="66"/>
                    </a:lnTo>
                    <a:lnTo>
                      <a:pt x="30" y="66"/>
                    </a:lnTo>
                    <a:lnTo>
                      <a:pt x="27" y="57"/>
                    </a:lnTo>
                    <a:lnTo>
                      <a:pt x="27" y="48"/>
                    </a:lnTo>
                    <a:lnTo>
                      <a:pt x="36" y="45"/>
                    </a:lnTo>
                    <a:lnTo>
                      <a:pt x="45" y="42"/>
                    </a:lnTo>
                    <a:lnTo>
                      <a:pt x="54" y="45"/>
                    </a:lnTo>
                    <a:lnTo>
                      <a:pt x="45" y="51"/>
                    </a:lnTo>
                    <a:lnTo>
                      <a:pt x="33" y="57"/>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17" name="Freeform 168">
                <a:extLst>
                  <a:ext uri="{FF2B5EF4-FFF2-40B4-BE49-F238E27FC236}">
                    <a16:creationId xmlns:a16="http://schemas.microsoft.com/office/drawing/2014/main" id="{276CD450-930C-48B7-8058-2B060F8C2C93}"/>
                  </a:ext>
                </a:extLst>
              </p:cNvPr>
              <p:cNvSpPr>
                <a:spLocks/>
              </p:cNvSpPr>
              <p:nvPr/>
            </p:nvSpPr>
            <p:spPr bwMode="auto">
              <a:xfrm>
                <a:off x="3517" y="2212"/>
                <a:ext cx="106" cy="86"/>
              </a:xfrm>
              <a:custGeom>
                <a:avLst/>
                <a:gdLst>
                  <a:gd name="T0" fmla="*/ 0 w 100"/>
                  <a:gd name="T1" fmla="*/ 1048 h 82"/>
                  <a:gd name="T2" fmla="*/ 0 w 100"/>
                  <a:gd name="T3" fmla="*/ 789 h 82"/>
                  <a:gd name="T4" fmla="*/ 264 w 100"/>
                  <a:gd name="T5" fmla="*/ 518 h 82"/>
                  <a:gd name="T6" fmla="*/ 375 w 100"/>
                  <a:gd name="T7" fmla="*/ 212 h 82"/>
                  <a:gd name="T8" fmla="*/ 712 w 100"/>
                  <a:gd name="T9" fmla="*/ 3 h 82"/>
                  <a:gd name="T10" fmla="*/ 1186 w 100"/>
                  <a:gd name="T11" fmla="*/ 0 h 82"/>
                  <a:gd name="T12" fmla="*/ 1412 w 100"/>
                  <a:gd name="T13" fmla="*/ 9 h 82"/>
                  <a:gd name="T14" fmla="*/ 1809 w 100"/>
                  <a:gd name="T15" fmla="*/ 324 h 82"/>
                  <a:gd name="T16" fmla="*/ 2123 w 100"/>
                  <a:gd name="T17" fmla="*/ 630 h 82"/>
                  <a:gd name="T18" fmla="*/ 2284 w 100"/>
                  <a:gd name="T19" fmla="*/ 953 h 82"/>
                  <a:gd name="T20" fmla="*/ 2581 w 100"/>
                  <a:gd name="T21" fmla="*/ 1165 h 82"/>
                  <a:gd name="T22" fmla="*/ 2044 w 100"/>
                  <a:gd name="T23" fmla="*/ 1165 h 82"/>
                  <a:gd name="T24" fmla="*/ 1587 w 100"/>
                  <a:gd name="T25" fmla="*/ 1115 h 82"/>
                  <a:gd name="T26" fmla="*/ 1010 w 100"/>
                  <a:gd name="T27" fmla="*/ 1165 h 82"/>
                  <a:gd name="T28" fmla="*/ 447 w 100"/>
                  <a:gd name="T29" fmla="*/ 1165 h 82"/>
                  <a:gd name="T30" fmla="*/ 264 w 100"/>
                  <a:gd name="T31" fmla="*/ 1048 h 82"/>
                  <a:gd name="T32" fmla="*/ 264 w 100"/>
                  <a:gd name="T33" fmla="*/ 789 h 82"/>
                  <a:gd name="T34" fmla="*/ 532 w 100"/>
                  <a:gd name="T35" fmla="*/ 546 h 82"/>
                  <a:gd name="T36" fmla="*/ 790 w 100"/>
                  <a:gd name="T37" fmla="*/ 244 h 82"/>
                  <a:gd name="T38" fmla="*/ 1332 w 100"/>
                  <a:gd name="T39" fmla="*/ 244 h 82"/>
                  <a:gd name="T40" fmla="*/ 1497 w 100"/>
                  <a:gd name="T41" fmla="*/ 518 h 82"/>
                  <a:gd name="T42" fmla="*/ 1716 w 100"/>
                  <a:gd name="T43" fmla="*/ 789 h 82"/>
                  <a:gd name="T44" fmla="*/ 2123 w 100"/>
                  <a:gd name="T45" fmla="*/ 999 h 82"/>
                  <a:gd name="T46" fmla="*/ 1663 w 100"/>
                  <a:gd name="T47" fmla="*/ 1048 h 82"/>
                  <a:gd name="T48" fmla="*/ 1186 w 100"/>
                  <a:gd name="T49" fmla="*/ 1070 h 82"/>
                  <a:gd name="T50" fmla="*/ 634 w 100"/>
                  <a:gd name="T51" fmla="*/ 1070 h 82"/>
                  <a:gd name="T52" fmla="*/ 447 w 100"/>
                  <a:gd name="T53" fmla="*/ 789 h 82"/>
                  <a:gd name="T54" fmla="*/ 712 w 100"/>
                  <a:gd name="T55" fmla="*/ 546 h 82"/>
                  <a:gd name="T56" fmla="*/ 1186 w 100"/>
                  <a:gd name="T57" fmla="*/ 474 h 82"/>
                  <a:gd name="T58" fmla="*/ 1497 w 100"/>
                  <a:gd name="T59" fmla="*/ 597 h 82"/>
                  <a:gd name="T60" fmla="*/ 1257 w 100"/>
                  <a:gd name="T61" fmla="*/ 867 h 82"/>
                  <a:gd name="T62" fmla="*/ 790 w 100"/>
                  <a:gd name="T63" fmla="*/ 953 h 82"/>
                  <a:gd name="T64" fmla="*/ 712 w 100"/>
                  <a:gd name="T65" fmla="*/ 689 h 82"/>
                  <a:gd name="T66" fmla="*/ 1186 w 100"/>
                  <a:gd name="T67" fmla="*/ 597 h 82"/>
                  <a:gd name="T68" fmla="*/ 1186 w 100"/>
                  <a:gd name="T69" fmla="*/ 727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 h="82">
                    <a:moveTo>
                      <a:pt x="0" y="81"/>
                    </a:moveTo>
                    <a:lnTo>
                      <a:pt x="0" y="72"/>
                    </a:lnTo>
                    <a:lnTo>
                      <a:pt x="0" y="63"/>
                    </a:lnTo>
                    <a:lnTo>
                      <a:pt x="0" y="54"/>
                    </a:lnTo>
                    <a:lnTo>
                      <a:pt x="0" y="42"/>
                    </a:lnTo>
                    <a:lnTo>
                      <a:pt x="9" y="36"/>
                    </a:lnTo>
                    <a:lnTo>
                      <a:pt x="15" y="24"/>
                    </a:lnTo>
                    <a:lnTo>
                      <a:pt x="15" y="15"/>
                    </a:lnTo>
                    <a:lnTo>
                      <a:pt x="24" y="12"/>
                    </a:lnTo>
                    <a:lnTo>
                      <a:pt x="27" y="3"/>
                    </a:lnTo>
                    <a:lnTo>
                      <a:pt x="36" y="0"/>
                    </a:lnTo>
                    <a:lnTo>
                      <a:pt x="45" y="0"/>
                    </a:lnTo>
                    <a:lnTo>
                      <a:pt x="54" y="0"/>
                    </a:lnTo>
                    <a:lnTo>
                      <a:pt x="54" y="9"/>
                    </a:lnTo>
                    <a:lnTo>
                      <a:pt x="66" y="15"/>
                    </a:lnTo>
                    <a:lnTo>
                      <a:pt x="69" y="24"/>
                    </a:lnTo>
                    <a:lnTo>
                      <a:pt x="75" y="36"/>
                    </a:lnTo>
                    <a:lnTo>
                      <a:pt x="81" y="45"/>
                    </a:lnTo>
                    <a:lnTo>
                      <a:pt x="84" y="54"/>
                    </a:lnTo>
                    <a:lnTo>
                      <a:pt x="87" y="66"/>
                    </a:lnTo>
                    <a:lnTo>
                      <a:pt x="96" y="69"/>
                    </a:lnTo>
                    <a:lnTo>
                      <a:pt x="99" y="81"/>
                    </a:lnTo>
                    <a:lnTo>
                      <a:pt x="90" y="81"/>
                    </a:lnTo>
                    <a:lnTo>
                      <a:pt x="78" y="81"/>
                    </a:lnTo>
                    <a:lnTo>
                      <a:pt x="69" y="78"/>
                    </a:lnTo>
                    <a:lnTo>
                      <a:pt x="60" y="78"/>
                    </a:lnTo>
                    <a:lnTo>
                      <a:pt x="48" y="78"/>
                    </a:lnTo>
                    <a:lnTo>
                      <a:pt x="39" y="81"/>
                    </a:lnTo>
                    <a:lnTo>
                      <a:pt x="30" y="81"/>
                    </a:lnTo>
                    <a:lnTo>
                      <a:pt x="18" y="81"/>
                    </a:lnTo>
                    <a:lnTo>
                      <a:pt x="9" y="81"/>
                    </a:lnTo>
                    <a:lnTo>
                      <a:pt x="9" y="72"/>
                    </a:lnTo>
                    <a:lnTo>
                      <a:pt x="9" y="63"/>
                    </a:lnTo>
                    <a:lnTo>
                      <a:pt x="9" y="54"/>
                    </a:lnTo>
                    <a:lnTo>
                      <a:pt x="9" y="45"/>
                    </a:lnTo>
                    <a:lnTo>
                      <a:pt x="21" y="39"/>
                    </a:lnTo>
                    <a:lnTo>
                      <a:pt x="24" y="30"/>
                    </a:lnTo>
                    <a:lnTo>
                      <a:pt x="30" y="18"/>
                    </a:lnTo>
                    <a:lnTo>
                      <a:pt x="39" y="18"/>
                    </a:lnTo>
                    <a:lnTo>
                      <a:pt x="51" y="18"/>
                    </a:lnTo>
                    <a:lnTo>
                      <a:pt x="54" y="27"/>
                    </a:lnTo>
                    <a:lnTo>
                      <a:pt x="57" y="36"/>
                    </a:lnTo>
                    <a:lnTo>
                      <a:pt x="60" y="45"/>
                    </a:lnTo>
                    <a:lnTo>
                      <a:pt x="66" y="54"/>
                    </a:lnTo>
                    <a:lnTo>
                      <a:pt x="72" y="66"/>
                    </a:lnTo>
                    <a:lnTo>
                      <a:pt x="81" y="69"/>
                    </a:lnTo>
                    <a:lnTo>
                      <a:pt x="72" y="72"/>
                    </a:lnTo>
                    <a:lnTo>
                      <a:pt x="63" y="72"/>
                    </a:lnTo>
                    <a:lnTo>
                      <a:pt x="54" y="75"/>
                    </a:lnTo>
                    <a:lnTo>
                      <a:pt x="45" y="75"/>
                    </a:lnTo>
                    <a:lnTo>
                      <a:pt x="33" y="75"/>
                    </a:lnTo>
                    <a:lnTo>
                      <a:pt x="24" y="75"/>
                    </a:lnTo>
                    <a:lnTo>
                      <a:pt x="18" y="63"/>
                    </a:lnTo>
                    <a:lnTo>
                      <a:pt x="18" y="54"/>
                    </a:lnTo>
                    <a:lnTo>
                      <a:pt x="18" y="45"/>
                    </a:lnTo>
                    <a:lnTo>
                      <a:pt x="27" y="39"/>
                    </a:lnTo>
                    <a:lnTo>
                      <a:pt x="36" y="33"/>
                    </a:lnTo>
                    <a:lnTo>
                      <a:pt x="45" y="33"/>
                    </a:lnTo>
                    <a:lnTo>
                      <a:pt x="54" y="33"/>
                    </a:lnTo>
                    <a:lnTo>
                      <a:pt x="57" y="42"/>
                    </a:lnTo>
                    <a:lnTo>
                      <a:pt x="60" y="51"/>
                    </a:lnTo>
                    <a:lnTo>
                      <a:pt x="48" y="60"/>
                    </a:lnTo>
                    <a:lnTo>
                      <a:pt x="39" y="66"/>
                    </a:lnTo>
                    <a:lnTo>
                      <a:pt x="30" y="66"/>
                    </a:lnTo>
                    <a:lnTo>
                      <a:pt x="27" y="57"/>
                    </a:lnTo>
                    <a:lnTo>
                      <a:pt x="27" y="48"/>
                    </a:lnTo>
                    <a:lnTo>
                      <a:pt x="36" y="45"/>
                    </a:lnTo>
                    <a:lnTo>
                      <a:pt x="45" y="42"/>
                    </a:lnTo>
                    <a:lnTo>
                      <a:pt x="54" y="45"/>
                    </a:lnTo>
                    <a:lnTo>
                      <a:pt x="45" y="51"/>
                    </a:lnTo>
                    <a:lnTo>
                      <a:pt x="33" y="57"/>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18" name="Freeform 169">
                <a:extLst>
                  <a:ext uri="{FF2B5EF4-FFF2-40B4-BE49-F238E27FC236}">
                    <a16:creationId xmlns:a16="http://schemas.microsoft.com/office/drawing/2014/main" id="{A21E6976-0C58-4129-B366-CA643BC54685}"/>
                  </a:ext>
                </a:extLst>
              </p:cNvPr>
              <p:cNvSpPr>
                <a:spLocks/>
              </p:cNvSpPr>
              <p:nvPr/>
            </p:nvSpPr>
            <p:spPr bwMode="auto">
              <a:xfrm>
                <a:off x="3647" y="2212"/>
                <a:ext cx="107" cy="86"/>
              </a:xfrm>
              <a:custGeom>
                <a:avLst/>
                <a:gdLst>
                  <a:gd name="T0" fmla="*/ 0 w 100"/>
                  <a:gd name="T1" fmla="*/ 1048 h 82"/>
                  <a:gd name="T2" fmla="*/ 0 w 100"/>
                  <a:gd name="T3" fmla="*/ 789 h 82"/>
                  <a:gd name="T4" fmla="*/ 419 w 100"/>
                  <a:gd name="T5" fmla="*/ 518 h 82"/>
                  <a:gd name="T6" fmla="*/ 628 w 100"/>
                  <a:gd name="T7" fmla="*/ 212 h 82"/>
                  <a:gd name="T8" fmla="*/ 1161 w 100"/>
                  <a:gd name="T9" fmla="*/ 3 h 82"/>
                  <a:gd name="T10" fmla="*/ 1988 w 100"/>
                  <a:gd name="T11" fmla="*/ 0 h 82"/>
                  <a:gd name="T12" fmla="*/ 2410 w 100"/>
                  <a:gd name="T13" fmla="*/ 9 h 82"/>
                  <a:gd name="T14" fmla="*/ 3052 w 100"/>
                  <a:gd name="T15" fmla="*/ 324 h 82"/>
                  <a:gd name="T16" fmla="*/ 3618 w 100"/>
                  <a:gd name="T17" fmla="*/ 630 h 82"/>
                  <a:gd name="T18" fmla="*/ 3871 w 100"/>
                  <a:gd name="T19" fmla="*/ 953 h 82"/>
                  <a:gd name="T20" fmla="*/ 4387 w 100"/>
                  <a:gd name="T21" fmla="*/ 1165 h 82"/>
                  <a:gd name="T22" fmla="*/ 3430 w 100"/>
                  <a:gd name="T23" fmla="*/ 1165 h 82"/>
                  <a:gd name="T24" fmla="*/ 2617 w 100"/>
                  <a:gd name="T25" fmla="*/ 1115 h 82"/>
                  <a:gd name="T26" fmla="*/ 1736 w 100"/>
                  <a:gd name="T27" fmla="*/ 1165 h 82"/>
                  <a:gd name="T28" fmla="*/ 769 w 100"/>
                  <a:gd name="T29" fmla="*/ 1165 h 82"/>
                  <a:gd name="T30" fmla="*/ 419 w 100"/>
                  <a:gd name="T31" fmla="*/ 1048 h 82"/>
                  <a:gd name="T32" fmla="*/ 419 w 100"/>
                  <a:gd name="T33" fmla="*/ 789 h 82"/>
                  <a:gd name="T34" fmla="*/ 943 w 100"/>
                  <a:gd name="T35" fmla="*/ 546 h 82"/>
                  <a:gd name="T36" fmla="*/ 1324 w 100"/>
                  <a:gd name="T37" fmla="*/ 244 h 82"/>
                  <a:gd name="T38" fmla="*/ 2276 w 100"/>
                  <a:gd name="T39" fmla="*/ 244 h 82"/>
                  <a:gd name="T40" fmla="*/ 2526 w 100"/>
                  <a:gd name="T41" fmla="*/ 518 h 82"/>
                  <a:gd name="T42" fmla="*/ 2953 w 100"/>
                  <a:gd name="T43" fmla="*/ 789 h 82"/>
                  <a:gd name="T44" fmla="*/ 3618 w 100"/>
                  <a:gd name="T45" fmla="*/ 999 h 82"/>
                  <a:gd name="T46" fmla="*/ 2787 w 100"/>
                  <a:gd name="T47" fmla="*/ 1048 h 82"/>
                  <a:gd name="T48" fmla="*/ 1988 w 100"/>
                  <a:gd name="T49" fmla="*/ 1070 h 82"/>
                  <a:gd name="T50" fmla="*/ 1080 w 100"/>
                  <a:gd name="T51" fmla="*/ 1070 h 82"/>
                  <a:gd name="T52" fmla="*/ 769 w 100"/>
                  <a:gd name="T53" fmla="*/ 789 h 82"/>
                  <a:gd name="T54" fmla="*/ 1161 w 100"/>
                  <a:gd name="T55" fmla="*/ 546 h 82"/>
                  <a:gd name="T56" fmla="*/ 1988 w 100"/>
                  <a:gd name="T57" fmla="*/ 474 h 82"/>
                  <a:gd name="T58" fmla="*/ 2526 w 100"/>
                  <a:gd name="T59" fmla="*/ 597 h 82"/>
                  <a:gd name="T60" fmla="*/ 2127 w 100"/>
                  <a:gd name="T61" fmla="*/ 867 h 82"/>
                  <a:gd name="T62" fmla="*/ 1324 w 100"/>
                  <a:gd name="T63" fmla="*/ 953 h 82"/>
                  <a:gd name="T64" fmla="*/ 1161 w 100"/>
                  <a:gd name="T65" fmla="*/ 689 h 82"/>
                  <a:gd name="T66" fmla="*/ 1988 w 100"/>
                  <a:gd name="T67" fmla="*/ 597 h 82"/>
                  <a:gd name="T68" fmla="*/ 1988 w 100"/>
                  <a:gd name="T69" fmla="*/ 727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 h="82">
                    <a:moveTo>
                      <a:pt x="0" y="81"/>
                    </a:moveTo>
                    <a:lnTo>
                      <a:pt x="0" y="72"/>
                    </a:lnTo>
                    <a:lnTo>
                      <a:pt x="0" y="63"/>
                    </a:lnTo>
                    <a:lnTo>
                      <a:pt x="0" y="54"/>
                    </a:lnTo>
                    <a:lnTo>
                      <a:pt x="0" y="42"/>
                    </a:lnTo>
                    <a:lnTo>
                      <a:pt x="9" y="36"/>
                    </a:lnTo>
                    <a:lnTo>
                      <a:pt x="15" y="24"/>
                    </a:lnTo>
                    <a:lnTo>
                      <a:pt x="15" y="15"/>
                    </a:lnTo>
                    <a:lnTo>
                      <a:pt x="24" y="12"/>
                    </a:lnTo>
                    <a:lnTo>
                      <a:pt x="27" y="3"/>
                    </a:lnTo>
                    <a:lnTo>
                      <a:pt x="36" y="0"/>
                    </a:lnTo>
                    <a:lnTo>
                      <a:pt x="45" y="0"/>
                    </a:lnTo>
                    <a:lnTo>
                      <a:pt x="54" y="0"/>
                    </a:lnTo>
                    <a:lnTo>
                      <a:pt x="54" y="9"/>
                    </a:lnTo>
                    <a:lnTo>
                      <a:pt x="66" y="15"/>
                    </a:lnTo>
                    <a:lnTo>
                      <a:pt x="69" y="24"/>
                    </a:lnTo>
                    <a:lnTo>
                      <a:pt x="75" y="36"/>
                    </a:lnTo>
                    <a:lnTo>
                      <a:pt x="81" y="45"/>
                    </a:lnTo>
                    <a:lnTo>
                      <a:pt x="84" y="54"/>
                    </a:lnTo>
                    <a:lnTo>
                      <a:pt x="87" y="66"/>
                    </a:lnTo>
                    <a:lnTo>
                      <a:pt x="96" y="69"/>
                    </a:lnTo>
                    <a:lnTo>
                      <a:pt x="99" y="81"/>
                    </a:lnTo>
                    <a:lnTo>
                      <a:pt x="90" y="81"/>
                    </a:lnTo>
                    <a:lnTo>
                      <a:pt x="78" y="81"/>
                    </a:lnTo>
                    <a:lnTo>
                      <a:pt x="69" y="78"/>
                    </a:lnTo>
                    <a:lnTo>
                      <a:pt x="60" y="78"/>
                    </a:lnTo>
                    <a:lnTo>
                      <a:pt x="48" y="78"/>
                    </a:lnTo>
                    <a:lnTo>
                      <a:pt x="39" y="81"/>
                    </a:lnTo>
                    <a:lnTo>
                      <a:pt x="30" y="81"/>
                    </a:lnTo>
                    <a:lnTo>
                      <a:pt x="18" y="81"/>
                    </a:lnTo>
                    <a:lnTo>
                      <a:pt x="9" y="81"/>
                    </a:lnTo>
                    <a:lnTo>
                      <a:pt x="9" y="72"/>
                    </a:lnTo>
                    <a:lnTo>
                      <a:pt x="9" y="63"/>
                    </a:lnTo>
                    <a:lnTo>
                      <a:pt x="9" y="54"/>
                    </a:lnTo>
                    <a:lnTo>
                      <a:pt x="9" y="45"/>
                    </a:lnTo>
                    <a:lnTo>
                      <a:pt x="21" y="39"/>
                    </a:lnTo>
                    <a:lnTo>
                      <a:pt x="24" y="30"/>
                    </a:lnTo>
                    <a:lnTo>
                      <a:pt x="30" y="18"/>
                    </a:lnTo>
                    <a:lnTo>
                      <a:pt x="39" y="18"/>
                    </a:lnTo>
                    <a:lnTo>
                      <a:pt x="51" y="18"/>
                    </a:lnTo>
                    <a:lnTo>
                      <a:pt x="54" y="27"/>
                    </a:lnTo>
                    <a:lnTo>
                      <a:pt x="57" y="36"/>
                    </a:lnTo>
                    <a:lnTo>
                      <a:pt x="60" y="45"/>
                    </a:lnTo>
                    <a:lnTo>
                      <a:pt x="66" y="54"/>
                    </a:lnTo>
                    <a:lnTo>
                      <a:pt x="72" y="66"/>
                    </a:lnTo>
                    <a:lnTo>
                      <a:pt x="81" y="69"/>
                    </a:lnTo>
                    <a:lnTo>
                      <a:pt x="72" y="72"/>
                    </a:lnTo>
                    <a:lnTo>
                      <a:pt x="63" y="72"/>
                    </a:lnTo>
                    <a:lnTo>
                      <a:pt x="54" y="75"/>
                    </a:lnTo>
                    <a:lnTo>
                      <a:pt x="45" y="75"/>
                    </a:lnTo>
                    <a:lnTo>
                      <a:pt x="33" y="75"/>
                    </a:lnTo>
                    <a:lnTo>
                      <a:pt x="24" y="75"/>
                    </a:lnTo>
                    <a:lnTo>
                      <a:pt x="18" y="63"/>
                    </a:lnTo>
                    <a:lnTo>
                      <a:pt x="18" y="54"/>
                    </a:lnTo>
                    <a:lnTo>
                      <a:pt x="18" y="45"/>
                    </a:lnTo>
                    <a:lnTo>
                      <a:pt x="27" y="39"/>
                    </a:lnTo>
                    <a:lnTo>
                      <a:pt x="36" y="33"/>
                    </a:lnTo>
                    <a:lnTo>
                      <a:pt x="45" y="33"/>
                    </a:lnTo>
                    <a:lnTo>
                      <a:pt x="54" y="33"/>
                    </a:lnTo>
                    <a:lnTo>
                      <a:pt x="57" y="42"/>
                    </a:lnTo>
                    <a:lnTo>
                      <a:pt x="60" y="51"/>
                    </a:lnTo>
                    <a:lnTo>
                      <a:pt x="48" y="60"/>
                    </a:lnTo>
                    <a:lnTo>
                      <a:pt x="39" y="66"/>
                    </a:lnTo>
                    <a:lnTo>
                      <a:pt x="30" y="66"/>
                    </a:lnTo>
                    <a:lnTo>
                      <a:pt x="27" y="57"/>
                    </a:lnTo>
                    <a:lnTo>
                      <a:pt x="27" y="48"/>
                    </a:lnTo>
                    <a:lnTo>
                      <a:pt x="36" y="45"/>
                    </a:lnTo>
                    <a:lnTo>
                      <a:pt x="45" y="42"/>
                    </a:lnTo>
                    <a:lnTo>
                      <a:pt x="54" y="45"/>
                    </a:lnTo>
                    <a:lnTo>
                      <a:pt x="45" y="51"/>
                    </a:lnTo>
                    <a:lnTo>
                      <a:pt x="33" y="57"/>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19" name="Freeform 170">
                <a:extLst>
                  <a:ext uri="{FF2B5EF4-FFF2-40B4-BE49-F238E27FC236}">
                    <a16:creationId xmlns:a16="http://schemas.microsoft.com/office/drawing/2014/main" id="{C64D7A4A-8CDA-47D3-9C7E-AC181C768F24}"/>
                  </a:ext>
                </a:extLst>
              </p:cNvPr>
              <p:cNvSpPr>
                <a:spLocks/>
              </p:cNvSpPr>
              <p:nvPr/>
            </p:nvSpPr>
            <p:spPr bwMode="auto">
              <a:xfrm>
                <a:off x="3775" y="2212"/>
                <a:ext cx="107" cy="86"/>
              </a:xfrm>
              <a:custGeom>
                <a:avLst/>
                <a:gdLst>
                  <a:gd name="T0" fmla="*/ 0 w 100"/>
                  <a:gd name="T1" fmla="*/ 1048 h 82"/>
                  <a:gd name="T2" fmla="*/ 0 w 100"/>
                  <a:gd name="T3" fmla="*/ 789 h 82"/>
                  <a:gd name="T4" fmla="*/ 419 w 100"/>
                  <a:gd name="T5" fmla="*/ 518 h 82"/>
                  <a:gd name="T6" fmla="*/ 628 w 100"/>
                  <a:gd name="T7" fmla="*/ 212 h 82"/>
                  <a:gd name="T8" fmla="*/ 1161 w 100"/>
                  <a:gd name="T9" fmla="*/ 3 h 82"/>
                  <a:gd name="T10" fmla="*/ 1988 w 100"/>
                  <a:gd name="T11" fmla="*/ 0 h 82"/>
                  <a:gd name="T12" fmla="*/ 2410 w 100"/>
                  <a:gd name="T13" fmla="*/ 9 h 82"/>
                  <a:gd name="T14" fmla="*/ 3052 w 100"/>
                  <a:gd name="T15" fmla="*/ 324 h 82"/>
                  <a:gd name="T16" fmla="*/ 3618 w 100"/>
                  <a:gd name="T17" fmla="*/ 630 h 82"/>
                  <a:gd name="T18" fmla="*/ 3871 w 100"/>
                  <a:gd name="T19" fmla="*/ 953 h 82"/>
                  <a:gd name="T20" fmla="*/ 4387 w 100"/>
                  <a:gd name="T21" fmla="*/ 1165 h 82"/>
                  <a:gd name="T22" fmla="*/ 3430 w 100"/>
                  <a:gd name="T23" fmla="*/ 1165 h 82"/>
                  <a:gd name="T24" fmla="*/ 2617 w 100"/>
                  <a:gd name="T25" fmla="*/ 1115 h 82"/>
                  <a:gd name="T26" fmla="*/ 1736 w 100"/>
                  <a:gd name="T27" fmla="*/ 1165 h 82"/>
                  <a:gd name="T28" fmla="*/ 769 w 100"/>
                  <a:gd name="T29" fmla="*/ 1165 h 82"/>
                  <a:gd name="T30" fmla="*/ 419 w 100"/>
                  <a:gd name="T31" fmla="*/ 1048 h 82"/>
                  <a:gd name="T32" fmla="*/ 419 w 100"/>
                  <a:gd name="T33" fmla="*/ 789 h 82"/>
                  <a:gd name="T34" fmla="*/ 943 w 100"/>
                  <a:gd name="T35" fmla="*/ 546 h 82"/>
                  <a:gd name="T36" fmla="*/ 1324 w 100"/>
                  <a:gd name="T37" fmla="*/ 244 h 82"/>
                  <a:gd name="T38" fmla="*/ 2276 w 100"/>
                  <a:gd name="T39" fmla="*/ 244 h 82"/>
                  <a:gd name="T40" fmla="*/ 2526 w 100"/>
                  <a:gd name="T41" fmla="*/ 518 h 82"/>
                  <a:gd name="T42" fmla="*/ 2953 w 100"/>
                  <a:gd name="T43" fmla="*/ 789 h 82"/>
                  <a:gd name="T44" fmla="*/ 3618 w 100"/>
                  <a:gd name="T45" fmla="*/ 999 h 82"/>
                  <a:gd name="T46" fmla="*/ 2787 w 100"/>
                  <a:gd name="T47" fmla="*/ 1048 h 82"/>
                  <a:gd name="T48" fmla="*/ 1988 w 100"/>
                  <a:gd name="T49" fmla="*/ 1070 h 82"/>
                  <a:gd name="T50" fmla="*/ 1080 w 100"/>
                  <a:gd name="T51" fmla="*/ 1070 h 82"/>
                  <a:gd name="T52" fmla="*/ 769 w 100"/>
                  <a:gd name="T53" fmla="*/ 789 h 82"/>
                  <a:gd name="T54" fmla="*/ 1161 w 100"/>
                  <a:gd name="T55" fmla="*/ 546 h 82"/>
                  <a:gd name="T56" fmla="*/ 1988 w 100"/>
                  <a:gd name="T57" fmla="*/ 474 h 82"/>
                  <a:gd name="T58" fmla="*/ 2526 w 100"/>
                  <a:gd name="T59" fmla="*/ 597 h 82"/>
                  <a:gd name="T60" fmla="*/ 2127 w 100"/>
                  <a:gd name="T61" fmla="*/ 867 h 82"/>
                  <a:gd name="T62" fmla="*/ 1324 w 100"/>
                  <a:gd name="T63" fmla="*/ 953 h 82"/>
                  <a:gd name="T64" fmla="*/ 1161 w 100"/>
                  <a:gd name="T65" fmla="*/ 689 h 82"/>
                  <a:gd name="T66" fmla="*/ 1988 w 100"/>
                  <a:gd name="T67" fmla="*/ 597 h 82"/>
                  <a:gd name="T68" fmla="*/ 1988 w 100"/>
                  <a:gd name="T69" fmla="*/ 727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 h="82">
                    <a:moveTo>
                      <a:pt x="0" y="81"/>
                    </a:moveTo>
                    <a:lnTo>
                      <a:pt x="0" y="72"/>
                    </a:lnTo>
                    <a:lnTo>
                      <a:pt x="0" y="63"/>
                    </a:lnTo>
                    <a:lnTo>
                      <a:pt x="0" y="54"/>
                    </a:lnTo>
                    <a:lnTo>
                      <a:pt x="0" y="42"/>
                    </a:lnTo>
                    <a:lnTo>
                      <a:pt x="9" y="36"/>
                    </a:lnTo>
                    <a:lnTo>
                      <a:pt x="15" y="24"/>
                    </a:lnTo>
                    <a:lnTo>
                      <a:pt x="15" y="15"/>
                    </a:lnTo>
                    <a:lnTo>
                      <a:pt x="24" y="12"/>
                    </a:lnTo>
                    <a:lnTo>
                      <a:pt x="27" y="3"/>
                    </a:lnTo>
                    <a:lnTo>
                      <a:pt x="36" y="0"/>
                    </a:lnTo>
                    <a:lnTo>
                      <a:pt x="45" y="0"/>
                    </a:lnTo>
                    <a:lnTo>
                      <a:pt x="54" y="0"/>
                    </a:lnTo>
                    <a:lnTo>
                      <a:pt x="54" y="9"/>
                    </a:lnTo>
                    <a:lnTo>
                      <a:pt x="66" y="15"/>
                    </a:lnTo>
                    <a:lnTo>
                      <a:pt x="69" y="24"/>
                    </a:lnTo>
                    <a:lnTo>
                      <a:pt x="75" y="36"/>
                    </a:lnTo>
                    <a:lnTo>
                      <a:pt x="81" y="45"/>
                    </a:lnTo>
                    <a:lnTo>
                      <a:pt x="84" y="54"/>
                    </a:lnTo>
                    <a:lnTo>
                      <a:pt x="87" y="66"/>
                    </a:lnTo>
                    <a:lnTo>
                      <a:pt x="96" y="69"/>
                    </a:lnTo>
                    <a:lnTo>
                      <a:pt x="99" y="81"/>
                    </a:lnTo>
                    <a:lnTo>
                      <a:pt x="90" y="81"/>
                    </a:lnTo>
                    <a:lnTo>
                      <a:pt x="78" y="81"/>
                    </a:lnTo>
                    <a:lnTo>
                      <a:pt x="69" y="78"/>
                    </a:lnTo>
                    <a:lnTo>
                      <a:pt x="60" y="78"/>
                    </a:lnTo>
                    <a:lnTo>
                      <a:pt x="48" y="78"/>
                    </a:lnTo>
                    <a:lnTo>
                      <a:pt x="39" y="81"/>
                    </a:lnTo>
                    <a:lnTo>
                      <a:pt x="30" y="81"/>
                    </a:lnTo>
                    <a:lnTo>
                      <a:pt x="18" y="81"/>
                    </a:lnTo>
                    <a:lnTo>
                      <a:pt x="9" y="81"/>
                    </a:lnTo>
                    <a:lnTo>
                      <a:pt x="9" y="72"/>
                    </a:lnTo>
                    <a:lnTo>
                      <a:pt x="9" y="63"/>
                    </a:lnTo>
                    <a:lnTo>
                      <a:pt x="9" y="54"/>
                    </a:lnTo>
                    <a:lnTo>
                      <a:pt x="9" y="45"/>
                    </a:lnTo>
                    <a:lnTo>
                      <a:pt x="21" y="39"/>
                    </a:lnTo>
                    <a:lnTo>
                      <a:pt x="24" y="30"/>
                    </a:lnTo>
                    <a:lnTo>
                      <a:pt x="30" y="18"/>
                    </a:lnTo>
                    <a:lnTo>
                      <a:pt x="39" y="18"/>
                    </a:lnTo>
                    <a:lnTo>
                      <a:pt x="51" y="18"/>
                    </a:lnTo>
                    <a:lnTo>
                      <a:pt x="54" y="27"/>
                    </a:lnTo>
                    <a:lnTo>
                      <a:pt x="57" y="36"/>
                    </a:lnTo>
                    <a:lnTo>
                      <a:pt x="60" y="45"/>
                    </a:lnTo>
                    <a:lnTo>
                      <a:pt x="66" y="54"/>
                    </a:lnTo>
                    <a:lnTo>
                      <a:pt x="72" y="66"/>
                    </a:lnTo>
                    <a:lnTo>
                      <a:pt x="81" y="69"/>
                    </a:lnTo>
                    <a:lnTo>
                      <a:pt x="72" y="72"/>
                    </a:lnTo>
                    <a:lnTo>
                      <a:pt x="63" y="72"/>
                    </a:lnTo>
                    <a:lnTo>
                      <a:pt x="54" y="75"/>
                    </a:lnTo>
                    <a:lnTo>
                      <a:pt x="45" y="75"/>
                    </a:lnTo>
                    <a:lnTo>
                      <a:pt x="33" y="75"/>
                    </a:lnTo>
                    <a:lnTo>
                      <a:pt x="24" y="75"/>
                    </a:lnTo>
                    <a:lnTo>
                      <a:pt x="18" y="63"/>
                    </a:lnTo>
                    <a:lnTo>
                      <a:pt x="18" y="54"/>
                    </a:lnTo>
                    <a:lnTo>
                      <a:pt x="18" y="45"/>
                    </a:lnTo>
                    <a:lnTo>
                      <a:pt x="27" y="39"/>
                    </a:lnTo>
                    <a:lnTo>
                      <a:pt x="36" y="33"/>
                    </a:lnTo>
                    <a:lnTo>
                      <a:pt x="45" y="33"/>
                    </a:lnTo>
                    <a:lnTo>
                      <a:pt x="54" y="33"/>
                    </a:lnTo>
                    <a:lnTo>
                      <a:pt x="57" y="42"/>
                    </a:lnTo>
                    <a:lnTo>
                      <a:pt x="60" y="51"/>
                    </a:lnTo>
                    <a:lnTo>
                      <a:pt x="48" y="60"/>
                    </a:lnTo>
                    <a:lnTo>
                      <a:pt x="39" y="66"/>
                    </a:lnTo>
                    <a:lnTo>
                      <a:pt x="30" y="66"/>
                    </a:lnTo>
                    <a:lnTo>
                      <a:pt x="27" y="57"/>
                    </a:lnTo>
                    <a:lnTo>
                      <a:pt x="27" y="48"/>
                    </a:lnTo>
                    <a:lnTo>
                      <a:pt x="36" y="45"/>
                    </a:lnTo>
                    <a:lnTo>
                      <a:pt x="45" y="42"/>
                    </a:lnTo>
                    <a:lnTo>
                      <a:pt x="54" y="45"/>
                    </a:lnTo>
                    <a:lnTo>
                      <a:pt x="45" y="51"/>
                    </a:lnTo>
                    <a:lnTo>
                      <a:pt x="33" y="57"/>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20" name="Freeform 171">
                <a:extLst>
                  <a:ext uri="{FF2B5EF4-FFF2-40B4-BE49-F238E27FC236}">
                    <a16:creationId xmlns:a16="http://schemas.microsoft.com/office/drawing/2014/main" id="{3E012E8F-80A1-4E48-90EF-0B72211C1B67}"/>
                  </a:ext>
                </a:extLst>
              </p:cNvPr>
              <p:cNvSpPr>
                <a:spLocks/>
              </p:cNvSpPr>
              <p:nvPr/>
            </p:nvSpPr>
            <p:spPr bwMode="auto">
              <a:xfrm>
                <a:off x="3899" y="2212"/>
                <a:ext cx="106" cy="86"/>
              </a:xfrm>
              <a:custGeom>
                <a:avLst/>
                <a:gdLst>
                  <a:gd name="T0" fmla="*/ 0 w 100"/>
                  <a:gd name="T1" fmla="*/ 1048 h 82"/>
                  <a:gd name="T2" fmla="*/ 0 w 100"/>
                  <a:gd name="T3" fmla="*/ 789 h 82"/>
                  <a:gd name="T4" fmla="*/ 264 w 100"/>
                  <a:gd name="T5" fmla="*/ 518 h 82"/>
                  <a:gd name="T6" fmla="*/ 375 w 100"/>
                  <a:gd name="T7" fmla="*/ 212 h 82"/>
                  <a:gd name="T8" fmla="*/ 712 w 100"/>
                  <a:gd name="T9" fmla="*/ 3 h 82"/>
                  <a:gd name="T10" fmla="*/ 1186 w 100"/>
                  <a:gd name="T11" fmla="*/ 0 h 82"/>
                  <a:gd name="T12" fmla="*/ 1412 w 100"/>
                  <a:gd name="T13" fmla="*/ 9 h 82"/>
                  <a:gd name="T14" fmla="*/ 1809 w 100"/>
                  <a:gd name="T15" fmla="*/ 324 h 82"/>
                  <a:gd name="T16" fmla="*/ 2123 w 100"/>
                  <a:gd name="T17" fmla="*/ 630 h 82"/>
                  <a:gd name="T18" fmla="*/ 2284 w 100"/>
                  <a:gd name="T19" fmla="*/ 953 h 82"/>
                  <a:gd name="T20" fmla="*/ 2581 w 100"/>
                  <a:gd name="T21" fmla="*/ 1165 h 82"/>
                  <a:gd name="T22" fmla="*/ 2044 w 100"/>
                  <a:gd name="T23" fmla="*/ 1165 h 82"/>
                  <a:gd name="T24" fmla="*/ 1587 w 100"/>
                  <a:gd name="T25" fmla="*/ 1115 h 82"/>
                  <a:gd name="T26" fmla="*/ 1010 w 100"/>
                  <a:gd name="T27" fmla="*/ 1165 h 82"/>
                  <a:gd name="T28" fmla="*/ 447 w 100"/>
                  <a:gd name="T29" fmla="*/ 1165 h 82"/>
                  <a:gd name="T30" fmla="*/ 264 w 100"/>
                  <a:gd name="T31" fmla="*/ 1048 h 82"/>
                  <a:gd name="T32" fmla="*/ 264 w 100"/>
                  <a:gd name="T33" fmla="*/ 789 h 82"/>
                  <a:gd name="T34" fmla="*/ 532 w 100"/>
                  <a:gd name="T35" fmla="*/ 546 h 82"/>
                  <a:gd name="T36" fmla="*/ 790 w 100"/>
                  <a:gd name="T37" fmla="*/ 244 h 82"/>
                  <a:gd name="T38" fmla="*/ 1332 w 100"/>
                  <a:gd name="T39" fmla="*/ 244 h 82"/>
                  <a:gd name="T40" fmla="*/ 1497 w 100"/>
                  <a:gd name="T41" fmla="*/ 518 h 82"/>
                  <a:gd name="T42" fmla="*/ 1716 w 100"/>
                  <a:gd name="T43" fmla="*/ 789 h 82"/>
                  <a:gd name="T44" fmla="*/ 2123 w 100"/>
                  <a:gd name="T45" fmla="*/ 999 h 82"/>
                  <a:gd name="T46" fmla="*/ 1663 w 100"/>
                  <a:gd name="T47" fmla="*/ 1048 h 82"/>
                  <a:gd name="T48" fmla="*/ 1186 w 100"/>
                  <a:gd name="T49" fmla="*/ 1070 h 82"/>
                  <a:gd name="T50" fmla="*/ 634 w 100"/>
                  <a:gd name="T51" fmla="*/ 1070 h 82"/>
                  <a:gd name="T52" fmla="*/ 447 w 100"/>
                  <a:gd name="T53" fmla="*/ 789 h 82"/>
                  <a:gd name="T54" fmla="*/ 712 w 100"/>
                  <a:gd name="T55" fmla="*/ 546 h 82"/>
                  <a:gd name="T56" fmla="*/ 1186 w 100"/>
                  <a:gd name="T57" fmla="*/ 474 h 82"/>
                  <a:gd name="T58" fmla="*/ 1497 w 100"/>
                  <a:gd name="T59" fmla="*/ 597 h 82"/>
                  <a:gd name="T60" fmla="*/ 1257 w 100"/>
                  <a:gd name="T61" fmla="*/ 867 h 82"/>
                  <a:gd name="T62" fmla="*/ 790 w 100"/>
                  <a:gd name="T63" fmla="*/ 953 h 82"/>
                  <a:gd name="T64" fmla="*/ 712 w 100"/>
                  <a:gd name="T65" fmla="*/ 689 h 82"/>
                  <a:gd name="T66" fmla="*/ 1186 w 100"/>
                  <a:gd name="T67" fmla="*/ 597 h 82"/>
                  <a:gd name="T68" fmla="*/ 1186 w 100"/>
                  <a:gd name="T69" fmla="*/ 727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 h="82">
                    <a:moveTo>
                      <a:pt x="0" y="81"/>
                    </a:moveTo>
                    <a:lnTo>
                      <a:pt x="0" y="72"/>
                    </a:lnTo>
                    <a:lnTo>
                      <a:pt x="0" y="63"/>
                    </a:lnTo>
                    <a:lnTo>
                      <a:pt x="0" y="54"/>
                    </a:lnTo>
                    <a:lnTo>
                      <a:pt x="0" y="42"/>
                    </a:lnTo>
                    <a:lnTo>
                      <a:pt x="9" y="36"/>
                    </a:lnTo>
                    <a:lnTo>
                      <a:pt x="15" y="24"/>
                    </a:lnTo>
                    <a:lnTo>
                      <a:pt x="15" y="15"/>
                    </a:lnTo>
                    <a:lnTo>
                      <a:pt x="24" y="12"/>
                    </a:lnTo>
                    <a:lnTo>
                      <a:pt x="27" y="3"/>
                    </a:lnTo>
                    <a:lnTo>
                      <a:pt x="36" y="0"/>
                    </a:lnTo>
                    <a:lnTo>
                      <a:pt x="45" y="0"/>
                    </a:lnTo>
                    <a:lnTo>
                      <a:pt x="54" y="0"/>
                    </a:lnTo>
                    <a:lnTo>
                      <a:pt x="54" y="9"/>
                    </a:lnTo>
                    <a:lnTo>
                      <a:pt x="66" y="15"/>
                    </a:lnTo>
                    <a:lnTo>
                      <a:pt x="69" y="24"/>
                    </a:lnTo>
                    <a:lnTo>
                      <a:pt x="75" y="36"/>
                    </a:lnTo>
                    <a:lnTo>
                      <a:pt x="81" y="45"/>
                    </a:lnTo>
                    <a:lnTo>
                      <a:pt x="84" y="54"/>
                    </a:lnTo>
                    <a:lnTo>
                      <a:pt x="87" y="66"/>
                    </a:lnTo>
                    <a:lnTo>
                      <a:pt x="96" y="69"/>
                    </a:lnTo>
                    <a:lnTo>
                      <a:pt x="99" y="81"/>
                    </a:lnTo>
                    <a:lnTo>
                      <a:pt x="90" y="81"/>
                    </a:lnTo>
                    <a:lnTo>
                      <a:pt x="78" y="81"/>
                    </a:lnTo>
                    <a:lnTo>
                      <a:pt x="69" y="78"/>
                    </a:lnTo>
                    <a:lnTo>
                      <a:pt x="60" y="78"/>
                    </a:lnTo>
                    <a:lnTo>
                      <a:pt x="48" y="78"/>
                    </a:lnTo>
                    <a:lnTo>
                      <a:pt x="39" y="81"/>
                    </a:lnTo>
                    <a:lnTo>
                      <a:pt x="30" y="81"/>
                    </a:lnTo>
                    <a:lnTo>
                      <a:pt x="18" y="81"/>
                    </a:lnTo>
                    <a:lnTo>
                      <a:pt x="9" y="81"/>
                    </a:lnTo>
                    <a:lnTo>
                      <a:pt x="9" y="72"/>
                    </a:lnTo>
                    <a:lnTo>
                      <a:pt x="9" y="63"/>
                    </a:lnTo>
                    <a:lnTo>
                      <a:pt x="9" y="54"/>
                    </a:lnTo>
                    <a:lnTo>
                      <a:pt x="9" y="45"/>
                    </a:lnTo>
                    <a:lnTo>
                      <a:pt x="21" y="39"/>
                    </a:lnTo>
                    <a:lnTo>
                      <a:pt x="24" y="30"/>
                    </a:lnTo>
                    <a:lnTo>
                      <a:pt x="30" y="18"/>
                    </a:lnTo>
                    <a:lnTo>
                      <a:pt x="39" y="18"/>
                    </a:lnTo>
                    <a:lnTo>
                      <a:pt x="51" y="18"/>
                    </a:lnTo>
                    <a:lnTo>
                      <a:pt x="54" y="27"/>
                    </a:lnTo>
                    <a:lnTo>
                      <a:pt x="57" y="36"/>
                    </a:lnTo>
                    <a:lnTo>
                      <a:pt x="60" y="45"/>
                    </a:lnTo>
                    <a:lnTo>
                      <a:pt x="66" y="54"/>
                    </a:lnTo>
                    <a:lnTo>
                      <a:pt x="72" y="66"/>
                    </a:lnTo>
                    <a:lnTo>
                      <a:pt x="81" y="69"/>
                    </a:lnTo>
                    <a:lnTo>
                      <a:pt x="72" y="72"/>
                    </a:lnTo>
                    <a:lnTo>
                      <a:pt x="63" y="72"/>
                    </a:lnTo>
                    <a:lnTo>
                      <a:pt x="54" y="75"/>
                    </a:lnTo>
                    <a:lnTo>
                      <a:pt x="45" y="75"/>
                    </a:lnTo>
                    <a:lnTo>
                      <a:pt x="33" y="75"/>
                    </a:lnTo>
                    <a:lnTo>
                      <a:pt x="24" y="75"/>
                    </a:lnTo>
                    <a:lnTo>
                      <a:pt x="18" y="63"/>
                    </a:lnTo>
                    <a:lnTo>
                      <a:pt x="18" y="54"/>
                    </a:lnTo>
                    <a:lnTo>
                      <a:pt x="18" y="45"/>
                    </a:lnTo>
                    <a:lnTo>
                      <a:pt x="27" y="39"/>
                    </a:lnTo>
                    <a:lnTo>
                      <a:pt x="36" y="33"/>
                    </a:lnTo>
                    <a:lnTo>
                      <a:pt x="45" y="33"/>
                    </a:lnTo>
                    <a:lnTo>
                      <a:pt x="54" y="33"/>
                    </a:lnTo>
                    <a:lnTo>
                      <a:pt x="57" y="42"/>
                    </a:lnTo>
                    <a:lnTo>
                      <a:pt x="60" y="51"/>
                    </a:lnTo>
                    <a:lnTo>
                      <a:pt x="48" y="60"/>
                    </a:lnTo>
                    <a:lnTo>
                      <a:pt x="39" y="66"/>
                    </a:lnTo>
                    <a:lnTo>
                      <a:pt x="30" y="66"/>
                    </a:lnTo>
                    <a:lnTo>
                      <a:pt x="27" y="57"/>
                    </a:lnTo>
                    <a:lnTo>
                      <a:pt x="27" y="48"/>
                    </a:lnTo>
                    <a:lnTo>
                      <a:pt x="36" y="45"/>
                    </a:lnTo>
                    <a:lnTo>
                      <a:pt x="45" y="42"/>
                    </a:lnTo>
                    <a:lnTo>
                      <a:pt x="54" y="45"/>
                    </a:lnTo>
                    <a:lnTo>
                      <a:pt x="45" y="51"/>
                    </a:lnTo>
                    <a:lnTo>
                      <a:pt x="33" y="57"/>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621" name="Freeform 172">
                <a:extLst>
                  <a:ext uri="{FF2B5EF4-FFF2-40B4-BE49-F238E27FC236}">
                    <a16:creationId xmlns:a16="http://schemas.microsoft.com/office/drawing/2014/main" id="{2BD8AFA3-7067-41FB-AA52-E3BBE7DD1F42}"/>
                  </a:ext>
                </a:extLst>
              </p:cNvPr>
              <p:cNvSpPr>
                <a:spLocks/>
              </p:cNvSpPr>
              <p:nvPr/>
            </p:nvSpPr>
            <p:spPr bwMode="auto">
              <a:xfrm>
                <a:off x="4027" y="2212"/>
                <a:ext cx="106" cy="86"/>
              </a:xfrm>
              <a:custGeom>
                <a:avLst/>
                <a:gdLst>
                  <a:gd name="T0" fmla="*/ 0 w 100"/>
                  <a:gd name="T1" fmla="*/ 1048 h 82"/>
                  <a:gd name="T2" fmla="*/ 0 w 100"/>
                  <a:gd name="T3" fmla="*/ 789 h 82"/>
                  <a:gd name="T4" fmla="*/ 264 w 100"/>
                  <a:gd name="T5" fmla="*/ 518 h 82"/>
                  <a:gd name="T6" fmla="*/ 375 w 100"/>
                  <a:gd name="T7" fmla="*/ 212 h 82"/>
                  <a:gd name="T8" fmla="*/ 712 w 100"/>
                  <a:gd name="T9" fmla="*/ 3 h 82"/>
                  <a:gd name="T10" fmla="*/ 1186 w 100"/>
                  <a:gd name="T11" fmla="*/ 0 h 82"/>
                  <a:gd name="T12" fmla="*/ 1412 w 100"/>
                  <a:gd name="T13" fmla="*/ 9 h 82"/>
                  <a:gd name="T14" fmla="*/ 1809 w 100"/>
                  <a:gd name="T15" fmla="*/ 324 h 82"/>
                  <a:gd name="T16" fmla="*/ 2123 w 100"/>
                  <a:gd name="T17" fmla="*/ 630 h 82"/>
                  <a:gd name="T18" fmla="*/ 2284 w 100"/>
                  <a:gd name="T19" fmla="*/ 953 h 82"/>
                  <a:gd name="T20" fmla="*/ 2581 w 100"/>
                  <a:gd name="T21" fmla="*/ 1165 h 82"/>
                  <a:gd name="T22" fmla="*/ 2044 w 100"/>
                  <a:gd name="T23" fmla="*/ 1165 h 82"/>
                  <a:gd name="T24" fmla="*/ 1587 w 100"/>
                  <a:gd name="T25" fmla="*/ 1115 h 82"/>
                  <a:gd name="T26" fmla="*/ 1010 w 100"/>
                  <a:gd name="T27" fmla="*/ 1165 h 82"/>
                  <a:gd name="T28" fmla="*/ 447 w 100"/>
                  <a:gd name="T29" fmla="*/ 1165 h 82"/>
                  <a:gd name="T30" fmla="*/ 264 w 100"/>
                  <a:gd name="T31" fmla="*/ 1048 h 82"/>
                  <a:gd name="T32" fmla="*/ 264 w 100"/>
                  <a:gd name="T33" fmla="*/ 789 h 82"/>
                  <a:gd name="T34" fmla="*/ 532 w 100"/>
                  <a:gd name="T35" fmla="*/ 546 h 82"/>
                  <a:gd name="T36" fmla="*/ 790 w 100"/>
                  <a:gd name="T37" fmla="*/ 244 h 82"/>
                  <a:gd name="T38" fmla="*/ 1332 w 100"/>
                  <a:gd name="T39" fmla="*/ 244 h 82"/>
                  <a:gd name="T40" fmla="*/ 1497 w 100"/>
                  <a:gd name="T41" fmla="*/ 518 h 82"/>
                  <a:gd name="T42" fmla="*/ 1716 w 100"/>
                  <a:gd name="T43" fmla="*/ 789 h 82"/>
                  <a:gd name="T44" fmla="*/ 2123 w 100"/>
                  <a:gd name="T45" fmla="*/ 999 h 82"/>
                  <a:gd name="T46" fmla="*/ 1663 w 100"/>
                  <a:gd name="T47" fmla="*/ 1048 h 82"/>
                  <a:gd name="T48" fmla="*/ 1186 w 100"/>
                  <a:gd name="T49" fmla="*/ 1070 h 82"/>
                  <a:gd name="T50" fmla="*/ 634 w 100"/>
                  <a:gd name="T51" fmla="*/ 1070 h 82"/>
                  <a:gd name="T52" fmla="*/ 447 w 100"/>
                  <a:gd name="T53" fmla="*/ 789 h 82"/>
                  <a:gd name="T54" fmla="*/ 712 w 100"/>
                  <a:gd name="T55" fmla="*/ 546 h 82"/>
                  <a:gd name="T56" fmla="*/ 1186 w 100"/>
                  <a:gd name="T57" fmla="*/ 474 h 82"/>
                  <a:gd name="T58" fmla="*/ 1497 w 100"/>
                  <a:gd name="T59" fmla="*/ 597 h 82"/>
                  <a:gd name="T60" fmla="*/ 1257 w 100"/>
                  <a:gd name="T61" fmla="*/ 867 h 82"/>
                  <a:gd name="T62" fmla="*/ 790 w 100"/>
                  <a:gd name="T63" fmla="*/ 953 h 82"/>
                  <a:gd name="T64" fmla="*/ 712 w 100"/>
                  <a:gd name="T65" fmla="*/ 689 h 82"/>
                  <a:gd name="T66" fmla="*/ 1186 w 100"/>
                  <a:gd name="T67" fmla="*/ 597 h 82"/>
                  <a:gd name="T68" fmla="*/ 1186 w 100"/>
                  <a:gd name="T69" fmla="*/ 727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 h="82">
                    <a:moveTo>
                      <a:pt x="0" y="81"/>
                    </a:moveTo>
                    <a:lnTo>
                      <a:pt x="0" y="72"/>
                    </a:lnTo>
                    <a:lnTo>
                      <a:pt x="0" y="63"/>
                    </a:lnTo>
                    <a:lnTo>
                      <a:pt x="0" y="54"/>
                    </a:lnTo>
                    <a:lnTo>
                      <a:pt x="0" y="42"/>
                    </a:lnTo>
                    <a:lnTo>
                      <a:pt x="9" y="36"/>
                    </a:lnTo>
                    <a:lnTo>
                      <a:pt x="15" y="24"/>
                    </a:lnTo>
                    <a:lnTo>
                      <a:pt x="15" y="15"/>
                    </a:lnTo>
                    <a:lnTo>
                      <a:pt x="24" y="12"/>
                    </a:lnTo>
                    <a:lnTo>
                      <a:pt x="27" y="3"/>
                    </a:lnTo>
                    <a:lnTo>
                      <a:pt x="36" y="0"/>
                    </a:lnTo>
                    <a:lnTo>
                      <a:pt x="45" y="0"/>
                    </a:lnTo>
                    <a:lnTo>
                      <a:pt x="54" y="0"/>
                    </a:lnTo>
                    <a:lnTo>
                      <a:pt x="54" y="9"/>
                    </a:lnTo>
                    <a:lnTo>
                      <a:pt x="66" y="15"/>
                    </a:lnTo>
                    <a:lnTo>
                      <a:pt x="69" y="24"/>
                    </a:lnTo>
                    <a:lnTo>
                      <a:pt x="75" y="36"/>
                    </a:lnTo>
                    <a:lnTo>
                      <a:pt x="81" y="45"/>
                    </a:lnTo>
                    <a:lnTo>
                      <a:pt x="84" y="54"/>
                    </a:lnTo>
                    <a:lnTo>
                      <a:pt x="87" y="66"/>
                    </a:lnTo>
                    <a:lnTo>
                      <a:pt x="96" y="69"/>
                    </a:lnTo>
                    <a:lnTo>
                      <a:pt x="99" y="81"/>
                    </a:lnTo>
                    <a:lnTo>
                      <a:pt x="90" y="81"/>
                    </a:lnTo>
                    <a:lnTo>
                      <a:pt x="78" y="81"/>
                    </a:lnTo>
                    <a:lnTo>
                      <a:pt x="69" y="78"/>
                    </a:lnTo>
                    <a:lnTo>
                      <a:pt x="60" y="78"/>
                    </a:lnTo>
                    <a:lnTo>
                      <a:pt x="48" y="78"/>
                    </a:lnTo>
                    <a:lnTo>
                      <a:pt x="39" y="81"/>
                    </a:lnTo>
                    <a:lnTo>
                      <a:pt x="30" y="81"/>
                    </a:lnTo>
                    <a:lnTo>
                      <a:pt x="18" y="81"/>
                    </a:lnTo>
                    <a:lnTo>
                      <a:pt x="9" y="81"/>
                    </a:lnTo>
                    <a:lnTo>
                      <a:pt x="9" y="72"/>
                    </a:lnTo>
                    <a:lnTo>
                      <a:pt x="9" y="63"/>
                    </a:lnTo>
                    <a:lnTo>
                      <a:pt x="9" y="54"/>
                    </a:lnTo>
                    <a:lnTo>
                      <a:pt x="9" y="45"/>
                    </a:lnTo>
                    <a:lnTo>
                      <a:pt x="21" y="39"/>
                    </a:lnTo>
                    <a:lnTo>
                      <a:pt x="24" y="30"/>
                    </a:lnTo>
                    <a:lnTo>
                      <a:pt x="30" y="18"/>
                    </a:lnTo>
                    <a:lnTo>
                      <a:pt x="39" y="18"/>
                    </a:lnTo>
                    <a:lnTo>
                      <a:pt x="51" y="18"/>
                    </a:lnTo>
                    <a:lnTo>
                      <a:pt x="54" y="27"/>
                    </a:lnTo>
                    <a:lnTo>
                      <a:pt x="57" y="36"/>
                    </a:lnTo>
                    <a:lnTo>
                      <a:pt x="60" y="45"/>
                    </a:lnTo>
                    <a:lnTo>
                      <a:pt x="66" y="54"/>
                    </a:lnTo>
                    <a:lnTo>
                      <a:pt x="72" y="66"/>
                    </a:lnTo>
                    <a:lnTo>
                      <a:pt x="81" y="69"/>
                    </a:lnTo>
                    <a:lnTo>
                      <a:pt x="72" y="72"/>
                    </a:lnTo>
                    <a:lnTo>
                      <a:pt x="63" y="72"/>
                    </a:lnTo>
                    <a:lnTo>
                      <a:pt x="54" y="75"/>
                    </a:lnTo>
                    <a:lnTo>
                      <a:pt x="45" y="75"/>
                    </a:lnTo>
                    <a:lnTo>
                      <a:pt x="33" y="75"/>
                    </a:lnTo>
                    <a:lnTo>
                      <a:pt x="24" y="75"/>
                    </a:lnTo>
                    <a:lnTo>
                      <a:pt x="18" y="63"/>
                    </a:lnTo>
                    <a:lnTo>
                      <a:pt x="18" y="54"/>
                    </a:lnTo>
                    <a:lnTo>
                      <a:pt x="18" y="45"/>
                    </a:lnTo>
                    <a:lnTo>
                      <a:pt x="27" y="39"/>
                    </a:lnTo>
                    <a:lnTo>
                      <a:pt x="36" y="33"/>
                    </a:lnTo>
                    <a:lnTo>
                      <a:pt x="45" y="33"/>
                    </a:lnTo>
                    <a:lnTo>
                      <a:pt x="54" y="33"/>
                    </a:lnTo>
                    <a:lnTo>
                      <a:pt x="57" y="42"/>
                    </a:lnTo>
                    <a:lnTo>
                      <a:pt x="60" y="51"/>
                    </a:lnTo>
                    <a:lnTo>
                      <a:pt x="48" y="60"/>
                    </a:lnTo>
                    <a:lnTo>
                      <a:pt x="39" y="66"/>
                    </a:lnTo>
                    <a:lnTo>
                      <a:pt x="30" y="66"/>
                    </a:lnTo>
                    <a:lnTo>
                      <a:pt x="27" y="57"/>
                    </a:lnTo>
                    <a:lnTo>
                      <a:pt x="27" y="48"/>
                    </a:lnTo>
                    <a:lnTo>
                      <a:pt x="36" y="45"/>
                    </a:lnTo>
                    <a:lnTo>
                      <a:pt x="45" y="42"/>
                    </a:lnTo>
                    <a:lnTo>
                      <a:pt x="54" y="45"/>
                    </a:lnTo>
                    <a:lnTo>
                      <a:pt x="45" y="51"/>
                    </a:lnTo>
                    <a:lnTo>
                      <a:pt x="33" y="57"/>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sp>
          <p:nvSpPr>
            <p:cNvPr id="24601" name="Freeform 173">
              <a:extLst>
                <a:ext uri="{FF2B5EF4-FFF2-40B4-BE49-F238E27FC236}">
                  <a16:creationId xmlns:a16="http://schemas.microsoft.com/office/drawing/2014/main" id="{752E06D6-7EC8-48CF-8878-847921AC180A}"/>
                </a:ext>
              </a:extLst>
            </p:cNvPr>
            <p:cNvSpPr>
              <a:spLocks/>
            </p:cNvSpPr>
            <p:nvPr/>
          </p:nvSpPr>
          <p:spPr bwMode="auto">
            <a:xfrm>
              <a:off x="4150" y="2212"/>
              <a:ext cx="107" cy="86"/>
            </a:xfrm>
            <a:custGeom>
              <a:avLst/>
              <a:gdLst>
                <a:gd name="T0" fmla="*/ 0 w 100"/>
                <a:gd name="T1" fmla="*/ 1048 h 82"/>
                <a:gd name="T2" fmla="*/ 0 w 100"/>
                <a:gd name="T3" fmla="*/ 789 h 82"/>
                <a:gd name="T4" fmla="*/ 419 w 100"/>
                <a:gd name="T5" fmla="*/ 518 h 82"/>
                <a:gd name="T6" fmla="*/ 628 w 100"/>
                <a:gd name="T7" fmla="*/ 212 h 82"/>
                <a:gd name="T8" fmla="*/ 1161 w 100"/>
                <a:gd name="T9" fmla="*/ 3 h 82"/>
                <a:gd name="T10" fmla="*/ 1988 w 100"/>
                <a:gd name="T11" fmla="*/ 0 h 82"/>
                <a:gd name="T12" fmla="*/ 2410 w 100"/>
                <a:gd name="T13" fmla="*/ 9 h 82"/>
                <a:gd name="T14" fmla="*/ 3052 w 100"/>
                <a:gd name="T15" fmla="*/ 324 h 82"/>
                <a:gd name="T16" fmla="*/ 3618 w 100"/>
                <a:gd name="T17" fmla="*/ 630 h 82"/>
                <a:gd name="T18" fmla="*/ 3871 w 100"/>
                <a:gd name="T19" fmla="*/ 953 h 82"/>
                <a:gd name="T20" fmla="*/ 4387 w 100"/>
                <a:gd name="T21" fmla="*/ 1165 h 82"/>
                <a:gd name="T22" fmla="*/ 3430 w 100"/>
                <a:gd name="T23" fmla="*/ 1165 h 82"/>
                <a:gd name="T24" fmla="*/ 2617 w 100"/>
                <a:gd name="T25" fmla="*/ 1115 h 82"/>
                <a:gd name="T26" fmla="*/ 1736 w 100"/>
                <a:gd name="T27" fmla="*/ 1165 h 82"/>
                <a:gd name="T28" fmla="*/ 769 w 100"/>
                <a:gd name="T29" fmla="*/ 1165 h 82"/>
                <a:gd name="T30" fmla="*/ 419 w 100"/>
                <a:gd name="T31" fmla="*/ 1048 h 82"/>
                <a:gd name="T32" fmla="*/ 419 w 100"/>
                <a:gd name="T33" fmla="*/ 789 h 82"/>
                <a:gd name="T34" fmla="*/ 943 w 100"/>
                <a:gd name="T35" fmla="*/ 546 h 82"/>
                <a:gd name="T36" fmla="*/ 1324 w 100"/>
                <a:gd name="T37" fmla="*/ 244 h 82"/>
                <a:gd name="T38" fmla="*/ 2276 w 100"/>
                <a:gd name="T39" fmla="*/ 244 h 82"/>
                <a:gd name="T40" fmla="*/ 2526 w 100"/>
                <a:gd name="T41" fmla="*/ 518 h 82"/>
                <a:gd name="T42" fmla="*/ 2953 w 100"/>
                <a:gd name="T43" fmla="*/ 789 h 82"/>
                <a:gd name="T44" fmla="*/ 3618 w 100"/>
                <a:gd name="T45" fmla="*/ 999 h 82"/>
                <a:gd name="T46" fmla="*/ 2787 w 100"/>
                <a:gd name="T47" fmla="*/ 1048 h 82"/>
                <a:gd name="T48" fmla="*/ 1988 w 100"/>
                <a:gd name="T49" fmla="*/ 1070 h 82"/>
                <a:gd name="T50" fmla="*/ 1080 w 100"/>
                <a:gd name="T51" fmla="*/ 1070 h 82"/>
                <a:gd name="T52" fmla="*/ 769 w 100"/>
                <a:gd name="T53" fmla="*/ 789 h 82"/>
                <a:gd name="T54" fmla="*/ 1161 w 100"/>
                <a:gd name="T55" fmla="*/ 546 h 82"/>
                <a:gd name="T56" fmla="*/ 1988 w 100"/>
                <a:gd name="T57" fmla="*/ 474 h 82"/>
                <a:gd name="T58" fmla="*/ 2526 w 100"/>
                <a:gd name="T59" fmla="*/ 597 h 82"/>
                <a:gd name="T60" fmla="*/ 2127 w 100"/>
                <a:gd name="T61" fmla="*/ 867 h 82"/>
                <a:gd name="T62" fmla="*/ 1324 w 100"/>
                <a:gd name="T63" fmla="*/ 953 h 82"/>
                <a:gd name="T64" fmla="*/ 1161 w 100"/>
                <a:gd name="T65" fmla="*/ 689 h 82"/>
                <a:gd name="T66" fmla="*/ 1988 w 100"/>
                <a:gd name="T67" fmla="*/ 597 h 82"/>
                <a:gd name="T68" fmla="*/ 1988 w 100"/>
                <a:gd name="T69" fmla="*/ 727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 h="82">
                  <a:moveTo>
                    <a:pt x="0" y="81"/>
                  </a:moveTo>
                  <a:lnTo>
                    <a:pt x="0" y="72"/>
                  </a:lnTo>
                  <a:lnTo>
                    <a:pt x="0" y="63"/>
                  </a:lnTo>
                  <a:lnTo>
                    <a:pt x="0" y="54"/>
                  </a:lnTo>
                  <a:lnTo>
                    <a:pt x="0" y="42"/>
                  </a:lnTo>
                  <a:lnTo>
                    <a:pt x="9" y="36"/>
                  </a:lnTo>
                  <a:lnTo>
                    <a:pt x="15" y="24"/>
                  </a:lnTo>
                  <a:lnTo>
                    <a:pt x="15" y="15"/>
                  </a:lnTo>
                  <a:lnTo>
                    <a:pt x="24" y="12"/>
                  </a:lnTo>
                  <a:lnTo>
                    <a:pt x="27" y="3"/>
                  </a:lnTo>
                  <a:lnTo>
                    <a:pt x="36" y="0"/>
                  </a:lnTo>
                  <a:lnTo>
                    <a:pt x="45" y="0"/>
                  </a:lnTo>
                  <a:lnTo>
                    <a:pt x="54" y="0"/>
                  </a:lnTo>
                  <a:lnTo>
                    <a:pt x="54" y="9"/>
                  </a:lnTo>
                  <a:lnTo>
                    <a:pt x="66" y="15"/>
                  </a:lnTo>
                  <a:lnTo>
                    <a:pt x="69" y="24"/>
                  </a:lnTo>
                  <a:lnTo>
                    <a:pt x="75" y="36"/>
                  </a:lnTo>
                  <a:lnTo>
                    <a:pt x="81" y="45"/>
                  </a:lnTo>
                  <a:lnTo>
                    <a:pt x="84" y="54"/>
                  </a:lnTo>
                  <a:lnTo>
                    <a:pt x="87" y="66"/>
                  </a:lnTo>
                  <a:lnTo>
                    <a:pt x="96" y="69"/>
                  </a:lnTo>
                  <a:lnTo>
                    <a:pt x="99" y="81"/>
                  </a:lnTo>
                  <a:lnTo>
                    <a:pt x="90" y="81"/>
                  </a:lnTo>
                  <a:lnTo>
                    <a:pt x="78" y="81"/>
                  </a:lnTo>
                  <a:lnTo>
                    <a:pt x="69" y="78"/>
                  </a:lnTo>
                  <a:lnTo>
                    <a:pt x="60" y="78"/>
                  </a:lnTo>
                  <a:lnTo>
                    <a:pt x="48" y="78"/>
                  </a:lnTo>
                  <a:lnTo>
                    <a:pt x="39" y="81"/>
                  </a:lnTo>
                  <a:lnTo>
                    <a:pt x="30" y="81"/>
                  </a:lnTo>
                  <a:lnTo>
                    <a:pt x="18" y="81"/>
                  </a:lnTo>
                  <a:lnTo>
                    <a:pt x="9" y="81"/>
                  </a:lnTo>
                  <a:lnTo>
                    <a:pt x="9" y="72"/>
                  </a:lnTo>
                  <a:lnTo>
                    <a:pt x="9" y="63"/>
                  </a:lnTo>
                  <a:lnTo>
                    <a:pt x="9" y="54"/>
                  </a:lnTo>
                  <a:lnTo>
                    <a:pt x="9" y="45"/>
                  </a:lnTo>
                  <a:lnTo>
                    <a:pt x="21" y="39"/>
                  </a:lnTo>
                  <a:lnTo>
                    <a:pt x="24" y="30"/>
                  </a:lnTo>
                  <a:lnTo>
                    <a:pt x="30" y="18"/>
                  </a:lnTo>
                  <a:lnTo>
                    <a:pt x="39" y="18"/>
                  </a:lnTo>
                  <a:lnTo>
                    <a:pt x="51" y="18"/>
                  </a:lnTo>
                  <a:lnTo>
                    <a:pt x="54" y="27"/>
                  </a:lnTo>
                  <a:lnTo>
                    <a:pt x="57" y="36"/>
                  </a:lnTo>
                  <a:lnTo>
                    <a:pt x="60" y="45"/>
                  </a:lnTo>
                  <a:lnTo>
                    <a:pt x="66" y="54"/>
                  </a:lnTo>
                  <a:lnTo>
                    <a:pt x="72" y="66"/>
                  </a:lnTo>
                  <a:lnTo>
                    <a:pt x="81" y="69"/>
                  </a:lnTo>
                  <a:lnTo>
                    <a:pt x="72" y="72"/>
                  </a:lnTo>
                  <a:lnTo>
                    <a:pt x="63" y="72"/>
                  </a:lnTo>
                  <a:lnTo>
                    <a:pt x="54" y="75"/>
                  </a:lnTo>
                  <a:lnTo>
                    <a:pt x="45" y="75"/>
                  </a:lnTo>
                  <a:lnTo>
                    <a:pt x="33" y="75"/>
                  </a:lnTo>
                  <a:lnTo>
                    <a:pt x="24" y="75"/>
                  </a:lnTo>
                  <a:lnTo>
                    <a:pt x="18" y="63"/>
                  </a:lnTo>
                  <a:lnTo>
                    <a:pt x="18" y="54"/>
                  </a:lnTo>
                  <a:lnTo>
                    <a:pt x="18" y="45"/>
                  </a:lnTo>
                  <a:lnTo>
                    <a:pt x="27" y="39"/>
                  </a:lnTo>
                  <a:lnTo>
                    <a:pt x="36" y="33"/>
                  </a:lnTo>
                  <a:lnTo>
                    <a:pt x="45" y="33"/>
                  </a:lnTo>
                  <a:lnTo>
                    <a:pt x="54" y="33"/>
                  </a:lnTo>
                  <a:lnTo>
                    <a:pt x="57" y="42"/>
                  </a:lnTo>
                  <a:lnTo>
                    <a:pt x="60" y="51"/>
                  </a:lnTo>
                  <a:lnTo>
                    <a:pt x="48" y="60"/>
                  </a:lnTo>
                  <a:lnTo>
                    <a:pt x="39" y="66"/>
                  </a:lnTo>
                  <a:lnTo>
                    <a:pt x="30" y="66"/>
                  </a:lnTo>
                  <a:lnTo>
                    <a:pt x="27" y="57"/>
                  </a:lnTo>
                  <a:lnTo>
                    <a:pt x="27" y="48"/>
                  </a:lnTo>
                  <a:lnTo>
                    <a:pt x="36" y="45"/>
                  </a:lnTo>
                  <a:lnTo>
                    <a:pt x="45" y="42"/>
                  </a:lnTo>
                  <a:lnTo>
                    <a:pt x="54" y="45"/>
                  </a:lnTo>
                  <a:lnTo>
                    <a:pt x="45" y="51"/>
                  </a:lnTo>
                  <a:lnTo>
                    <a:pt x="33" y="57"/>
                  </a:lnTo>
                </a:path>
              </a:pathLst>
            </a:custGeom>
            <a:noFill/>
            <a:ln w="127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grpSp>
        <p:nvGrpSpPr>
          <p:cNvPr id="618670" name="Group 174">
            <a:extLst>
              <a:ext uri="{FF2B5EF4-FFF2-40B4-BE49-F238E27FC236}">
                <a16:creationId xmlns:a16="http://schemas.microsoft.com/office/drawing/2014/main" id="{37F3B816-059C-4C41-945B-DD3FE0DFE78B}"/>
              </a:ext>
            </a:extLst>
          </p:cNvPr>
          <p:cNvGrpSpPr>
            <a:grpSpLocks/>
          </p:cNvGrpSpPr>
          <p:nvPr/>
        </p:nvGrpSpPr>
        <p:grpSpPr bwMode="auto">
          <a:xfrm>
            <a:off x="7130394" y="4431810"/>
            <a:ext cx="1181124" cy="1215004"/>
            <a:chOff x="1344" y="4515"/>
            <a:chExt cx="964" cy="1009"/>
          </a:xfrm>
        </p:grpSpPr>
        <p:sp>
          <p:nvSpPr>
            <p:cNvPr id="24586" name="Freeform 175">
              <a:extLst>
                <a:ext uri="{FF2B5EF4-FFF2-40B4-BE49-F238E27FC236}">
                  <a16:creationId xmlns:a16="http://schemas.microsoft.com/office/drawing/2014/main" id="{D93BB231-4FF1-4D76-82CC-0A28BF666429}"/>
                </a:ext>
              </a:extLst>
            </p:cNvPr>
            <p:cNvSpPr>
              <a:spLocks/>
            </p:cNvSpPr>
            <p:nvPr/>
          </p:nvSpPr>
          <p:spPr bwMode="auto">
            <a:xfrm>
              <a:off x="1676" y="4850"/>
              <a:ext cx="481" cy="355"/>
            </a:xfrm>
            <a:custGeom>
              <a:avLst/>
              <a:gdLst>
                <a:gd name="T0" fmla="*/ 0 w 481"/>
                <a:gd name="T1" fmla="*/ 315 h 355"/>
                <a:gd name="T2" fmla="*/ 0 w 481"/>
                <a:gd name="T3" fmla="*/ 236 h 355"/>
                <a:gd name="T4" fmla="*/ 44 w 481"/>
                <a:gd name="T5" fmla="*/ 157 h 355"/>
                <a:gd name="T6" fmla="*/ 73 w 481"/>
                <a:gd name="T7" fmla="*/ 66 h 355"/>
                <a:gd name="T8" fmla="*/ 131 w 481"/>
                <a:gd name="T9" fmla="*/ 13 h 355"/>
                <a:gd name="T10" fmla="*/ 218 w 481"/>
                <a:gd name="T11" fmla="*/ 0 h 355"/>
                <a:gd name="T12" fmla="*/ 262 w 481"/>
                <a:gd name="T13" fmla="*/ 39 h 355"/>
                <a:gd name="T14" fmla="*/ 335 w 481"/>
                <a:gd name="T15" fmla="*/ 105 h 355"/>
                <a:gd name="T16" fmla="*/ 393 w 481"/>
                <a:gd name="T17" fmla="*/ 197 h 355"/>
                <a:gd name="T18" fmla="*/ 422 w 481"/>
                <a:gd name="T19" fmla="*/ 288 h 355"/>
                <a:gd name="T20" fmla="*/ 480 w 481"/>
                <a:gd name="T21" fmla="*/ 354 h 355"/>
                <a:gd name="T22" fmla="*/ 378 w 481"/>
                <a:gd name="T23" fmla="*/ 354 h 355"/>
                <a:gd name="T24" fmla="*/ 291 w 481"/>
                <a:gd name="T25" fmla="*/ 341 h 355"/>
                <a:gd name="T26" fmla="*/ 189 w 481"/>
                <a:gd name="T27" fmla="*/ 354 h 355"/>
                <a:gd name="T28" fmla="*/ 87 w 481"/>
                <a:gd name="T29" fmla="*/ 354 h 355"/>
                <a:gd name="T30" fmla="*/ 44 w 481"/>
                <a:gd name="T31" fmla="*/ 315 h 355"/>
                <a:gd name="T32" fmla="*/ 44 w 481"/>
                <a:gd name="T33" fmla="*/ 236 h 355"/>
                <a:gd name="T34" fmla="*/ 102 w 481"/>
                <a:gd name="T35" fmla="*/ 170 h 355"/>
                <a:gd name="T36" fmla="*/ 145 w 481"/>
                <a:gd name="T37" fmla="*/ 79 h 355"/>
                <a:gd name="T38" fmla="*/ 247 w 481"/>
                <a:gd name="T39" fmla="*/ 79 h 355"/>
                <a:gd name="T40" fmla="*/ 276 w 481"/>
                <a:gd name="T41" fmla="*/ 157 h 355"/>
                <a:gd name="T42" fmla="*/ 320 w 481"/>
                <a:gd name="T43" fmla="*/ 236 h 355"/>
                <a:gd name="T44" fmla="*/ 393 w 481"/>
                <a:gd name="T45" fmla="*/ 302 h 355"/>
                <a:gd name="T46" fmla="*/ 305 w 481"/>
                <a:gd name="T47" fmla="*/ 315 h 355"/>
                <a:gd name="T48" fmla="*/ 218 w 481"/>
                <a:gd name="T49" fmla="*/ 328 h 355"/>
                <a:gd name="T50" fmla="*/ 116 w 481"/>
                <a:gd name="T51" fmla="*/ 328 h 355"/>
                <a:gd name="T52" fmla="*/ 87 w 481"/>
                <a:gd name="T53" fmla="*/ 236 h 355"/>
                <a:gd name="T54" fmla="*/ 131 w 481"/>
                <a:gd name="T55" fmla="*/ 170 h 355"/>
                <a:gd name="T56" fmla="*/ 218 w 481"/>
                <a:gd name="T57" fmla="*/ 144 h 355"/>
                <a:gd name="T58" fmla="*/ 276 w 481"/>
                <a:gd name="T59" fmla="*/ 184 h 355"/>
                <a:gd name="T60" fmla="*/ 233 w 481"/>
                <a:gd name="T61" fmla="*/ 262 h 355"/>
                <a:gd name="T62" fmla="*/ 145 w 481"/>
                <a:gd name="T63" fmla="*/ 288 h 355"/>
                <a:gd name="T64" fmla="*/ 131 w 481"/>
                <a:gd name="T65" fmla="*/ 210 h 355"/>
                <a:gd name="T66" fmla="*/ 218 w 481"/>
                <a:gd name="T67" fmla="*/ 184 h 355"/>
                <a:gd name="T68" fmla="*/ 218 w 481"/>
                <a:gd name="T69" fmla="*/ 223 h 3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81" h="355">
                  <a:moveTo>
                    <a:pt x="0" y="354"/>
                  </a:moveTo>
                  <a:lnTo>
                    <a:pt x="0" y="315"/>
                  </a:lnTo>
                  <a:lnTo>
                    <a:pt x="0" y="275"/>
                  </a:lnTo>
                  <a:lnTo>
                    <a:pt x="0" y="236"/>
                  </a:lnTo>
                  <a:lnTo>
                    <a:pt x="0" y="184"/>
                  </a:lnTo>
                  <a:lnTo>
                    <a:pt x="44" y="157"/>
                  </a:lnTo>
                  <a:lnTo>
                    <a:pt x="73" y="105"/>
                  </a:lnTo>
                  <a:lnTo>
                    <a:pt x="73" y="66"/>
                  </a:lnTo>
                  <a:lnTo>
                    <a:pt x="116" y="52"/>
                  </a:lnTo>
                  <a:lnTo>
                    <a:pt x="131" y="13"/>
                  </a:lnTo>
                  <a:lnTo>
                    <a:pt x="175" y="0"/>
                  </a:lnTo>
                  <a:lnTo>
                    <a:pt x="218" y="0"/>
                  </a:lnTo>
                  <a:lnTo>
                    <a:pt x="262" y="0"/>
                  </a:lnTo>
                  <a:lnTo>
                    <a:pt x="262" y="39"/>
                  </a:lnTo>
                  <a:lnTo>
                    <a:pt x="320" y="66"/>
                  </a:lnTo>
                  <a:lnTo>
                    <a:pt x="335" y="105"/>
                  </a:lnTo>
                  <a:lnTo>
                    <a:pt x="364" y="157"/>
                  </a:lnTo>
                  <a:lnTo>
                    <a:pt x="393" y="197"/>
                  </a:lnTo>
                  <a:lnTo>
                    <a:pt x="407" y="236"/>
                  </a:lnTo>
                  <a:lnTo>
                    <a:pt x="422" y="288"/>
                  </a:lnTo>
                  <a:lnTo>
                    <a:pt x="465" y="302"/>
                  </a:lnTo>
                  <a:lnTo>
                    <a:pt x="480" y="354"/>
                  </a:lnTo>
                  <a:lnTo>
                    <a:pt x="436" y="354"/>
                  </a:lnTo>
                  <a:lnTo>
                    <a:pt x="378" y="354"/>
                  </a:lnTo>
                  <a:lnTo>
                    <a:pt x="335" y="341"/>
                  </a:lnTo>
                  <a:lnTo>
                    <a:pt x="291" y="341"/>
                  </a:lnTo>
                  <a:lnTo>
                    <a:pt x="233" y="341"/>
                  </a:lnTo>
                  <a:lnTo>
                    <a:pt x="189" y="354"/>
                  </a:lnTo>
                  <a:lnTo>
                    <a:pt x="145" y="354"/>
                  </a:lnTo>
                  <a:lnTo>
                    <a:pt x="87" y="354"/>
                  </a:lnTo>
                  <a:lnTo>
                    <a:pt x="44" y="354"/>
                  </a:lnTo>
                  <a:lnTo>
                    <a:pt x="44" y="315"/>
                  </a:lnTo>
                  <a:lnTo>
                    <a:pt x="44" y="275"/>
                  </a:lnTo>
                  <a:lnTo>
                    <a:pt x="44" y="236"/>
                  </a:lnTo>
                  <a:lnTo>
                    <a:pt x="44" y="197"/>
                  </a:lnTo>
                  <a:lnTo>
                    <a:pt x="102" y="170"/>
                  </a:lnTo>
                  <a:lnTo>
                    <a:pt x="116" y="131"/>
                  </a:lnTo>
                  <a:lnTo>
                    <a:pt x="145" y="79"/>
                  </a:lnTo>
                  <a:lnTo>
                    <a:pt x="189" y="79"/>
                  </a:lnTo>
                  <a:lnTo>
                    <a:pt x="247" y="79"/>
                  </a:lnTo>
                  <a:lnTo>
                    <a:pt x="262" y="118"/>
                  </a:lnTo>
                  <a:lnTo>
                    <a:pt x="276" y="157"/>
                  </a:lnTo>
                  <a:lnTo>
                    <a:pt x="291" y="197"/>
                  </a:lnTo>
                  <a:lnTo>
                    <a:pt x="320" y="236"/>
                  </a:lnTo>
                  <a:lnTo>
                    <a:pt x="349" y="288"/>
                  </a:lnTo>
                  <a:lnTo>
                    <a:pt x="393" y="302"/>
                  </a:lnTo>
                  <a:lnTo>
                    <a:pt x="349" y="315"/>
                  </a:lnTo>
                  <a:lnTo>
                    <a:pt x="305" y="315"/>
                  </a:lnTo>
                  <a:lnTo>
                    <a:pt x="262" y="328"/>
                  </a:lnTo>
                  <a:lnTo>
                    <a:pt x="218" y="328"/>
                  </a:lnTo>
                  <a:lnTo>
                    <a:pt x="160" y="328"/>
                  </a:lnTo>
                  <a:lnTo>
                    <a:pt x="116" y="328"/>
                  </a:lnTo>
                  <a:lnTo>
                    <a:pt x="87" y="275"/>
                  </a:lnTo>
                  <a:lnTo>
                    <a:pt x="87" y="236"/>
                  </a:lnTo>
                  <a:lnTo>
                    <a:pt x="87" y="197"/>
                  </a:lnTo>
                  <a:lnTo>
                    <a:pt x="131" y="170"/>
                  </a:lnTo>
                  <a:lnTo>
                    <a:pt x="175" y="144"/>
                  </a:lnTo>
                  <a:lnTo>
                    <a:pt x="218" y="144"/>
                  </a:lnTo>
                  <a:lnTo>
                    <a:pt x="262" y="144"/>
                  </a:lnTo>
                  <a:lnTo>
                    <a:pt x="276" y="184"/>
                  </a:lnTo>
                  <a:lnTo>
                    <a:pt x="291" y="223"/>
                  </a:lnTo>
                  <a:lnTo>
                    <a:pt x="233" y="262"/>
                  </a:lnTo>
                  <a:lnTo>
                    <a:pt x="189" y="288"/>
                  </a:lnTo>
                  <a:lnTo>
                    <a:pt x="145" y="288"/>
                  </a:lnTo>
                  <a:lnTo>
                    <a:pt x="131" y="249"/>
                  </a:lnTo>
                  <a:lnTo>
                    <a:pt x="131" y="210"/>
                  </a:lnTo>
                  <a:lnTo>
                    <a:pt x="175" y="197"/>
                  </a:lnTo>
                  <a:lnTo>
                    <a:pt x="218" y="184"/>
                  </a:lnTo>
                  <a:lnTo>
                    <a:pt x="262" y="197"/>
                  </a:lnTo>
                  <a:lnTo>
                    <a:pt x="218" y="223"/>
                  </a:lnTo>
                  <a:lnTo>
                    <a:pt x="160" y="249"/>
                  </a:lnTo>
                </a:path>
              </a:pathLst>
            </a:custGeom>
            <a:noFill/>
            <a:ln w="254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nvGrpSpPr>
            <p:cNvPr id="24587" name="Group 176">
              <a:extLst>
                <a:ext uri="{FF2B5EF4-FFF2-40B4-BE49-F238E27FC236}">
                  <a16:creationId xmlns:a16="http://schemas.microsoft.com/office/drawing/2014/main" id="{7D7D15AE-2CBE-467F-8E7B-A17A31B7021B}"/>
                </a:ext>
              </a:extLst>
            </p:cNvPr>
            <p:cNvGrpSpPr>
              <a:grpSpLocks/>
            </p:cNvGrpSpPr>
            <p:nvPr/>
          </p:nvGrpSpPr>
          <p:grpSpPr bwMode="auto">
            <a:xfrm>
              <a:off x="1344" y="4515"/>
              <a:ext cx="964" cy="1009"/>
              <a:chOff x="1344" y="4515"/>
              <a:chExt cx="964" cy="1009"/>
            </a:xfrm>
          </p:grpSpPr>
          <p:grpSp>
            <p:nvGrpSpPr>
              <p:cNvPr id="24588" name="Group 177">
                <a:extLst>
                  <a:ext uri="{FF2B5EF4-FFF2-40B4-BE49-F238E27FC236}">
                    <a16:creationId xmlns:a16="http://schemas.microsoft.com/office/drawing/2014/main" id="{E490F255-F8B5-4D48-B927-D6662BA81C27}"/>
                  </a:ext>
                </a:extLst>
              </p:cNvPr>
              <p:cNvGrpSpPr>
                <a:grpSpLocks/>
              </p:cNvGrpSpPr>
              <p:nvPr/>
            </p:nvGrpSpPr>
            <p:grpSpPr bwMode="auto">
              <a:xfrm>
                <a:off x="1344" y="4515"/>
                <a:ext cx="964" cy="1009"/>
                <a:chOff x="1344" y="4515"/>
                <a:chExt cx="964" cy="1009"/>
              </a:xfrm>
            </p:grpSpPr>
            <p:grpSp>
              <p:nvGrpSpPr>
                <p:cNvPr id="24590" name="Group 178">
                  <a:extLst>
                    <a:ext uri="{FF2B5EF4-FFF2-40B4-BE49-F238E27FC236}">
                      <a16:creationId xmlns:a16="http://schemas.microsoft.com/office/drawing/2014/main" id="{7A1F80B4-412E-4578-868F-0D7BBDCD63BA}"/>
                    </a:ext>
                  </a:extLst>
                </p:cNvPr>
                <p:cNvGrpSpPr>
                  <a:grpSpLocks/>
                </p:cNvGrpSpPr>
                <p:nvPr/>
              </p:nvGrpSpPr>
              <p:grpSpPr bwMode="auto">
                <a:xfrm>
                  <a:off x="1370" y="4780"/>
                  <a:ext cx="881" cy="455"/>
                  <a:chOff x="1370" y="4780"/>
                  <a:chExt cx="881" cy="455"/>
                </a:xfrm>
              </p:grpSpPr>
              <p:grpSp>
                <p:nvGrpSpPr>
                  <p:cNvPr id="24596" name="Group 179">
                    <a:extLst>
                      <a:ext uri="{FF2B5EF4-FFF2-40B4-BE49-F238E27FC236}">
                        <a16:creationId xmlns:a16="http://schemas.microsoft.com/office/drawing/2014/main" id="{114873D8-7ADC-4586-8ADC-63D0D4DC56C9}"/>
                      </a:ext>
                    </a:extLst>
                  </p:cNvPr>
                  <p:cNvGrpSpPr>
                    <a:grpSpLocks/>
                  </p:cNvGrpSpPr>
                  <p:nvPr/>
                </p:nvGrpSpPr>
                <p:grpSpPr bwMode="auto">
                  <a:xfrm>
                    <a:off x="1649" y="4780"/>
                    <a:ext cx="602" cy="390"/>
                    <a:chOff x="1649" y="4780"/>
                    <a:chExt cx="602" cy="390"/>
                  </a:xfrm>
                </p:grpSpPr>
                <p:sp>
                  <p:nvSpPr>
                    <p:cNvPr id="24598" name="Line 180">
                      <a:extLst>
                        <a:ext uri="{FF2B5EF4-FFF2-40B4-BE49-F238E27FC236}">
                          <a16:creationId xmlns:a16="http://schemas.microsoft.com/office/drawing/2014/main" id="{03484DAF-0500-4FDA-880F-C3F337D432D9}"/>
                        </a:ext>
                      </a:extLst>
                    </p:cNvPr>
                    <p:cNvSpPr>
                      <a:spLocks noChangeShapeType="1"/>
                    </p:cNvSpPr>
                    <p:nvPr/>
                  </p:nvSpPr>
                  <p:spPr bwMode="auto">
                    <a:xfrm>
                      <a:off x="1950" y="4780"/>
                      <a:ext cx="301" cy="39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sp>
                  <p:nvSpPr>
                    <p:cNvPr id="24599" name="Arc 181">
                      <a:extLst>
                        <a:ext uri="{FF2B5EF4-FFF2-40B4-BE49-F238E27FC236}">
                          <a16:creationId xmlns:a16="http://schemas.microsoft.com/office/drawing/2014/main" id="{FFDB8E16-5E30-40F4-9EA0-51287DFA1E21}"/>
                        </a:ext>
                      </a:extLst>
                    </p:cNvPr>
                    <p:cNvSpPr>
                      <a:spLocks/>
                    </p:cNvSpPr>
                    <p:nvPr/>
                  </p:nvSpPr>
                  <p:spPr bwMode="auto">
                    <a:xfrm>
                      <a:off x="1649" y="4781"/>
                      <a:ext cx="302" cy="3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600"/>
                          </a:moveTo>
                          <a:cubicBezTo>
                            <a:pt x="0" y="9698"/>
                            <a:pt x="9626" y="39"/>
                            <a:pt x="21528" y="0"/>
                          </a:cubicBezTo>
                        </a:path>
                        <a:path w="21600" h="21600" stroke="0" extrusionOk="0">
                          <a:moveTo>
                            <a:pt x="0" y="21600"/>
                          </a:moveTo>
                          <a:cubicBezTo>
                            <a:pt x="0" y="9698"/>
                            <a:pt x="9626" y="39"/>
                            <a:pt x="21528" y="0"/>
                          </a:cubicBezTo>
                          <a:lnTo>
                            <a:pt x="21600" y="21600"/>
                          </a:lnTo>
                          <a:lnTo>
                            <a:pt x="0" y="21600"/>
                          </a:lnTo>
                          <a:close/>
                        </a:path>
                      </a:pathLst>
                    </a:custGeom>
                    <a:noFill/>
                    <a:ln w="508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sp>
                <p:nvSpPr>
                  <p:cNvPr id="24597" name="Line 182">
                    <a:extLst>
                      <a:ext uri="{FF2B5EF4-FFF2-40B4-BE49-F238E27FC236}">
                        <a16:creationId xmlns:a16="http://schemas.microsoft.com/office/drawing/2014/main" id="{CC8E333A-D7FB-4BC9-AEB0-BE50FF598DA9}"/>
                      </a:ext>
                    </a:extLst>
                  </p:cNvPr>
                  <p:cNvSpPr>
                    <a:spLocks noChangeShapeType="1"/>
                  </p:cNvSpPr>
                  <p:nvPr/>
                </p:nvSpPr>
                <p:spPr bwMode="auto">
                  <a:xfrm>
                    <a:off x="1370" y="4845"/>
                    <a:ext cx="301" cy="39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a:p>
                </p:txBody>
              </p:sp>
            </p:grpSp>
            <p:sp>
              <p:nvSpPr>
                <p:cNvPr id="24594" name="Oval 186">
                  <a:extLst>
                    <a:ext uri="{FF2B5EF4-FFF2-40B4-BE49-F238E27FC236}">
                      <a16:creationId xmlns:a16="http://schemas.microsoft.com/office/drawing/2014/main" id="{8BE3C382-A216-4B81-B75A-429D568834D7}"/>
                    </a:ext>
                  </a:extLst>
                </p:cNvPr>
                <p:cNvSpPr>
                  <a:spLocks noChangeArrowheads="1"/>
                </p:cNvSpPr>
                <p:nvPr/>
              </p:nvSpPr>
              <p:spPr bwMode="auto">
                <a:xfrm>
                  <a:off x="1344" y="4515"/>
                  <a:ext cx="964" cy="1009"/>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pPr eaLnBrk="1" hangingPunct="1"/>
                  <a:endParaRPr lang="en-US" altLang="en-US" sz="3530"/>
                </a:p>
              </p:txBody>
            </p:sp>
          </p:grpSp>
          <p:sp>
            <p:nvSpPr>
              <p:cNvPr id="24589" name="Freeform 188">
                <a:extLst>
                  <a:ext uri="{FF2B5EF4-FFF2-40B4-BE49-F238E27FC236}">
                    <a16:creationId xmlns:a16="http://schemas.microsoft.com/office/drawing/2014/main" id="{AB69DC84-878E-49E9-AF24-2A51D2ED2207}"/>
                  </a:ext>
                </a:extLst>
              </p:cNvPr>
              <p:cNvSpPr>
                <a:spLocks/>
              </p:cNvSpPr>
              <p:nvPr/>
            </p:nvSpPr>
            <p:spPr bwMode="auto">
              <a:xfrm>
                <a:off x="1415" y="5233"/>
                <a:ext cx="805" cy="271"/>
              </a:xfrm>
              <a:custGeom>
                <a:avLst/>
                <a:gdLst>
                  <a:gd name="T0" fmla="*/ 0 w 805"/>
                  <a:gd name="T1" fmla="*/ 0 h 271"/>
                  <a:gd name="T2" fmla="*/ 804 w 805"/>
                  <a:gd name="T3" fmla="*/ 0 h 271"/>
                  <a:gd name="T4" fmla="*/ 690 w 805"/>
                  <a:gd name="T5" fmla="*/ 168 h 271"/>
                  <a:gd name="T6" fmla="*/ 498 w 805"/>
                  <a:gd name="T7" fmla="*/ 270 h 271"/>
                  <a:gd name="T8" fmla="*/ 342 w 805"/>
                  <a:gd name="T9" fmla="*/ 270 h 271"/>
                  <a:gd name="T10" fmla="*/ 138 w 805"/>
                  <a:gd name="T11" fmla="*/ 204 h 271"/>
                  <a:gd name="T12" fmla="*/ 0 w 805"/>
                  <a:gd name="T13" fmla="*/ 0 h 2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5" h="271">
                    <a:moveTo>
                      <a:pt x="0" y="0"/>
                    </a:moveTo>
                    <a:lnTo>
                      <a:pt x="804" y="0"/>
                    </a:lnTo>
                    <a:lnTo>
                      <a:pt x="690" y="168"/>
                    </a:lnTo>
                    <a:lnTo>
                      <a:pt x="498" y="270"/>
                    </a:lnTo>
                    <a:lnTo>
                      <a:pt x="342" y="270"/>
                    </a:lnTo>
                    <a:lnTo>
                      <a:pt x="138" y="204"/>
                    </a:lnTo>
                    <a:lnTo>
                      <a:pt x="0" y="0"/>
                    </a:lnTo>
                  </a:path>
                </a:pathLst>
              </a:custGeom>
              <a:solidFill>
                <a:srgbClr val="FF000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8" dirty="0"/>
              </a:p>
            </p:txBody>
          </p:sp>
        </p:grpSp>
      </p:grpSp>
      <p:sp>
        <p:nvSpPr>
          <p:cNvPr id="2" name="Oval 1">
            <a:extLst>
              <a:ext uri="{FF2B5EF4-FFF2-40B4-BE49-F238E27FC236}">
                <a16:creationId xmlns:a16="http://schemas.microsoft.com/office/drawing/2014/main" id="{F67E57A8-B546-4D18-8B62-63AEE1EFCFC8}"/>
              </a:ext>
            </a:extLst>
          </p:cNvPr>
          <p:cNvSpPr/>
          <p:nvPr/>
        </p:nvSpPr>
        <p:spPr>
          <a:xfrm>
            <a:off x="4507407" y="5006197"/>
            <a:ext cx="275272" cy="326297"/>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216721D4-BFEC-46C0-8608-F8226CCCAC09}"/>
              </a:ext>
            </a:extLst>
          </p:cNvPr>
          <p:cNvCxnSpPr>
            <a:cxnSpLocks/>
          </p:cNvCxnSpPr>
          <p:nvPr/>
        </p:nvCxnSpPr>
        <p:spPr>
          <a:xfrm flipV="1">
            <a:off x="4854719" y="4431810"/>
            <a:ext cx="2460481" cy="511422"/>
          </a:xfrm>
          <a:prstGeom prst="line">
            <a:avLst/>
          </a:prstGeom>
        </p:spPr>
        <p:style>
          <a:lnRef idx="2">
            <a:schemeClr val="dk1"/>
          </a:lnRef>
          <a:fillRef idx="0">
            <a:schemeClr val="dk1"/>
          </a:fillRef>
          <a:effectRef idx="1">
            <a:schemeClr val="dk1"/>
          </a:effectRef>
          <a:fontRef idx="minor">
            <a:schemeClr val="tx1"/>
          </a:fontRef>
        </p:style>
      </p:cxnSp>
      <p:cxnSp>
        <p:nvCxnSpPr>
          <p:cNvPr id="193" name="Straight Connector 192">
            <a:extLst>
              <a:ext uri="{FF2B5EF4-FFF2-40B4-BE49-F238E27FC236}">
                <a16:creationId xmlns:a16="http://schemas.microsoft.com/office/drawing/2014/main" id="{0A79CE8A-E9F7-47C8-A14C-62F16BCBD952}"/>
              </a:ext>
            </a:extLst>
          </p:cNvPr>
          <p:cNvCxnSpPr>
            <a:cxnSpLocks/>
          </p:cNvCxnSpPr>
          <p:nvPr/>
        </p:nvCxnSpPr>
        <p:spPr>
          <a:xfrm>
            <a:off x="4776651" y="5355568"/>
            <a:ext cx="2659115" cy="322554"/>
          </a:xfrm>
          <a:prstGeom prst="line">
            <a:avLst/>
          </a:prstGeom>
        </p:spPr>
        <p:style>
          <a:lnRef idx="2">
            <a:schemeClr val="dk1"/>
          </a:lnRef>
          <a:fillRef idx="0">
            <a:schemeClr val="dk1"/>
          </a:fillRef>
          <a:effectRef idx="1">
            <a:schemeClr val="dk1"/>
          </a:effectRef>
          <a:fontRef idx="minor">
            <a:schemeClr val="tx1"/>
          </a:fontRef>
        </p:style>
      </p:cxnSp>
      <p:pic>
        <p:nvPicPr>
          <p:cNvPr id="3" name="Band Saw Tooth Size - Slide 03">
            <a:hlinkClick r:id="" action="ppaction://media"/>
            <a:extLst>
              <a:ext uri="{FF2B5EF4-FFF2-40B4-BE49-F238E27FC236}">
                <a16:creationId xmlns:a16="http://schemas.microsoft.com/office/drawing/2014/main" id="{9A5FEFC8-49AD-4F89-880B-DA3C39EFDD4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51313" y="6308725"/>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0000"/>
    </mc:Choice>
    <mc:Fallback xmlns="">
      <p:transition spd="slow" advTm="9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18498"/>
                                        </p:tgtEl>
                                        <p:attrNameLst>
                                          <p:attrName>style.visibility</p:attrName>
                                        </p:attrNameLst>
                                      </p:cBhvr>
                                      <p:to>
                                        <p:strVal val="visible"/>
                                      </p:to>
                                    </p:set>
                                    <p:animEffect transition="in" filter="wipe(down)">
                                      <p:cBhvr>
                                        <p:cTn id="7" dur="145">
                                          <p:stCondLst>
                                            <p:cond delay="0"/>
                                          </p:stCondLst>
                                        </p:cTn>
                                        <p:tgtEl>
                                          <p:spTgt spid="618498"/>
                                        </p:tgtEl>
                                      </p:cBhvr>
                                    </p:animEffect>
                                    <p:anim calcmode="lin" valueType="num">
                                      <p:cBhvr>
                                        <p:cTn id="8" dur="456" tmFilter="0,0; 0.14,0.36; 0.43,0.73; 0.71,0.91; 1.0,1.0">
                                          <p:stCondLst>
                                            <p:cond delay="0"/>
                                          </p:stCondLst>
                                        </p:cTn>
                                        <p:tgtEl>
                                          <p:spTgt spid="618498"/>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618498"/>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618498"/>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618498"/>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618498"/>
                                        </p:tgtEl>
                                        <p:attrNameLst>
                                          <p:attrName>ppt_y</p:attrName>
                                        </p:attrNameLst>
                                      </p:cBhvr>
                                      <p:tavLst>
                                        <p:tav tm="0" fmla="#ppt_y-sin(pi*$)/81">
                                          <p:val>
                                            <p:fltVal val="0"/>
                                          </p:val>
                                        </p:tav>
                                        <p:tav tm="100000">
                                          <p:val>
                                            <p:fltVal val="1"/>
                                          </p:val>
                                        </p:tav>
                                      </p:tavLst>
                                    </p:anim>
                                    <p:animScale>
                                      <p:cBhvr>
                                        <p:cTn id="13" dur="7">
                                          <p:stCondLst>
                                            <p:cond delay="162"/>
                                          </p:stCondLst>
                                        </p:cTn>
                                        <p:tgtEl>
                                          <p:spTgt spid="618498"/>
                                        </p:tgtEl>
                                      </p:cBhvr>
                                      <p:to x="100000" y="60000"/>
                                    </p:animScale>
                                    <p:animScale>
                                      <p:cBhvr>
                                        <p:cTn id="14" dur="41" decel="50000">
                                          <p:stCondLst>
                                            <p:cond delay="169"/>
                                          </p:stCondLst>
                                        </p:cTn>
                                        <p:tgtEl>
                                          <p:spTgt spid="618498"/>
                                        </p:tgtEl>
                                      </p:cBhvr>
                                      <p:to x="100000" y="100000"/>
                                    </p:animScale>
                                    <p:animScale>
                                      <p:cBhvr>
                                        <p:cTn id="15" dur="7">
                                          <p:stCondLst>
                                            <p:cond delay="328"/>
                                          </p:stCondLst>
                                        </p:cTn>
                                        <p:tgtEl>
                                          <p:spTgt spid="618498"/>
                                        </p:tgtEl>
                                      </p:cBhvr>
                                      <p:to x="100000" y="80000"/>
                                    </p:animScale>
                                    <p:animScale>
                                      <p:cBhvr>
                                        <p:cTn id="16" dur="41" decel="50000">
                                          <p:stCondLst>
                                            <p:cond delay="335"/>
                                          </p:stCondLst>
                                        </p:cTn>
                                        <p:tgtEl>
                                          <p:spTgt spid="618498"/>
                                        </p:tgtEl>
                                      </p:cBhvr>
                                      <p:to x="100000" y="100000"/>
                                    </p:animScale>
                                    <p:animScale>
                                      <p:cBhvr>
                                        <p:cTn id="17" dur="7">
                                          <p:stCondLst>
                                            <p:cond delay="410"/>
                                          </p:stCondLst>
                                        </p:cTn>
                                        <p:tgtEl>
                                          <p:spTgt spid="618498"/>
                                        </p:tgtEl>
                                      </p:cBhvr>
                                      <p:to x="100000" y="90000"/>
                                    </p:animScale>
                                    <p:animScale>
                                      <p:cBhvr>
                                        <p:cTn id="18" dur="41" decel="50000">
                                          <p:stCondLst>
                                            <p:cond delay="417"/>
                                          </p:stCondLst>
                                        </p:cTn>
                                        <p:tgtEl>
                                          <p:spTgt spid="618498"/>
                                        </p:tgtEl>
                                      </p:cBhvr>
                                      <p:to x="100000" y="100000"/>
                                    </p:animScale>
                                    <p:animScale>
                                      <p:cBhvr>
                                        <p:cTn id="19" dur="7">
                                          <p:stCondLst>
                                            <p:cond delay="452"/>
                                          </p:stCondLst>
                                        </p:cTn>
                                        <p:tgtEl>
                                          <p:spTgt spid="618498"/>
                                        </p:tgtEl>
                                      </p:cBhvr>
                                      <p:to x="100000" y="95000"/>
                                    </p:animScale>
                                    <p:animScale>
                                      <p:cBhvr>
                                        <p:cTn id="20" dur="41" decel="50000">
                                          <p:stCondLst>
                                            <p:cond delay="458"/>
                                          </p:stCondLst>
                                        </p:cTn>
                                        <p:tgtEl>
                                          <p:spTgt spid="618498"/>
                                        </p:tgtEl>
                                      </p:cBhvr>
                                      <p:to x="100000" y="100000"/>
                                    </p:animScale>
                                  </p:childTnLst>
                                </p:cTn>
                              </p:par>
                            </p:childTnLst>
                          </p:cTn>
                        </p:par>
                        <p:par>
                          <p:cTn id="21" fill="hold" nodeType="afterGroup">
                            <p:stCondLst>
                              <p:cond delay="500"/>
                            </p:stCondLst>
                            <p:childTnLst>
                              <p:par>
                                <p:cTn id="22" presetID="7" presetClass="entr" presetSubtype="8" fill="hold" nodeType="afterEffect">
                                  <p:stCondLst>
                                    <p:cond delay="0"/>
                                  </p:stCondLst>
                                  <p:childTnLst>
                                    <p:set>
                                      <p:cBhvr>
                                        <p:cTn id="23" dur="1" fill="hold">
                                          <p:stCondLst>
                                            <p:cond delay="0"/>
                                          </p:stCondLst>
                                        </p:cTn>
                                        <p:tgtEl>
                                          <p:spTgt spid="618500"/>
                                        </p:tgtEl>
                                        <p:attrNameLst>
                                          <p:attrName>style.visibility</p:attrName>
                                        </p:attrNameLst>
                                      </p:cBhvr>
                                      <p:to>
                                        <p:strVal val="visible"/>
                                      </p:to>
                                    </p:set>
                                    <p:anim calcmode="lin" valueType="num">
                                      <p:cBhvr additive="base">
                                        <p:cTn id="24" dur="500" fill="hold"/>
                                        <p:tgtEl>
                                          <p:spTgt spid="618500"/>
                                        </p:tgtEl>
                                        <p:attrNameLst>
                                          <p:attrName>ppt_x</p:attrName>
                                        </p:attrNameLst>
                                      </p:cBhvr>
                                      <p:tavLst>
                                        <p:tav tm="0">
                                          <p:val>
                                            <p:strVal val="0-#ppt_w/2"/>
                                          </p:val>
                                        </p:tav>
                                        <p:tav tm="100000">
                                          <p:val>
                                            <p:strVal val="#ppt_x"/>
                                          </p:val>
                                        </p:tav>
                                      </p:tavLst>
                                    </p:anim>
                                    <p:anim calcmode="lin" valueType="num">
                                      <p:cBhvr additive="base">
                                        <p:cTn id="25" dur="500" fill="hold"/>
                                        <p:tgtEl>
                                          <p:spTgt spid="618500"/>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1000"/>
                            </p:stCondLst>
                            <p:childTnLst>
                              <p:par>
                                <p:cTn id="27" presetID="9" presetClass="entr" presetSubtype="0" fill="hold" nodeType="afterEffect">
                                  <p:stCondLst>
                                    <p:cond delay="0"/>
                                  </p:stCondLst>
                                  <p:childTnLst>
                                    <p:set>
                                      <p:cBhvr>
                                        <p:cTn id="28" dur="1" fill="hold">
                                          <p:stCondLst>
                                            <p:cond delay="0"/>
                                          </p:stCondLst>
                                        </p:cTn>
                                        <p:tgtEl>
                                          <p:spTgt spid="618527"/>
                                        </p:tgtEl>
                                        <p:attrNameLst>
                                          <p:attrName>style.visibility</p:attrName>
                                        </p:attrNameLst>
                                      </p:cBhvr>
                                      <p:to>
                                        <p:strVal val="visible"/>
                                      </p:to>
                                    </p:set>
                                    <p:animEffect transition="in" filter="dissolve">
                                      <p:cBhvr>
                                        <p:cTn id="29" dur="500"/>
                                        <p:tgtEl>
                                          <p:spTgt spid="618527"/>
                                        </p:tgtEl>
                                      </p:cBhvr>
                                    </p:animEffect>
                                  </p:childTnLst>
                                </p:cTn>
                              </p:par>
                            </p:childTnLst>
                          </p:cTn>
                        </p:par>
                        <p:par>
                          <p:cTn id="30" fill="hold" nodeType="afterGroup">
                            <p:stCondLst>
                              <p:cond delay="1500"/>
                            </p:stCondLst>
                            <p:childTnLst>
                              <p:par>
                                <p:cTn id="31" presetID="26" presetClass="entr" presetSubtype="0" fill="hold" grpId="0" nodeType="afterEffect">
                                  <p:stCondLst>
                                    <p:cond delay="0"/>
                                  </p:stCondLst>
                                  <p:childTnLst>
                                    <p:set>
                                      <p:cBhvr>
                                        <p:cTn id="32" dur="1" fill="hold">
                                          <p:stCondLst>
                                            <p:cond delay="0"/>
                                          </p:stCondLst>
                                        </p:cTn>
                                        <p:tgtEl>
                                          <p:spTgt spid="618499"/>
                                        </p:tgtEl>
                                        <p:attrNameLst>
                                          <p:attrName>style.visibility</p:attrName>
                                        </p:attrNameLst>
                                      </p:cBhvr>
                                      <p:to>
                                        <p:strVal val="visible"/>
                                      </p:to>
                                    </p:set>
                                    <p:animEffect transition="in" filter="wipe(down)">
                                      <p:cBhvr>
                                        <p:cTn id="33" dur="145">
                                          <p:stCondLst>
                                            <p:cond delay="0"/>
                                          </p:stCondLst>
                                        </p:cTn>
                                        <p:tgtEl>
                                          <p:spTgt spid="618499"/>
                                        </p:tgtEl>
                                      </p:cBhvr>
                                    </p:animEffect>
                                    <p:anim calcmode="lin" valueType="num">
                                      <p:cBhvr>
                                        <p:cTn id="34" dur="456" tmFilter="0,0; 0.14,0.36; 0.43,0.73; 0.71,0.91; 1.0,1.0">
                                          <p:stCondLst>
                                            <p:cond delay="0"/>
                                          </p:stCondLst>
                                        </p:cTn>
                                        <p:tgtEl>
                                          <p:spTgt spid="618499"/>
                                        </p:tgtEl>
                                        <p:attrNameLst>
                                          <p:attrName>ppt_x</p:attrName>
                                        </p:attrNameLst>
                                      </p:cBhvr>
                                      <p:tavLst>
                                        <p:tav tm="0">
                                          <p:val>
                                            <p:strVal val="#ppt_x-0.25"/>
                                          </p:val>
                                        </p:tav>
                                        <p:tav tm="100000">
                                          <p:val>
                                            <p:strVal val="#ppt_x"/>
                                          </p:val>
                                        </p:tav>
                                      </p:tavLst>
                                    </p:anim>
                                    <p:anim calcmode="lin" valueType="num">
                                      <p:cBhvr>
                                        <p:cTn id="35" dur="166" tmFilter="0.0,0.0; 0.25,0.07; 0.50,0.2; 0.75,0.467; 1.0,1.0">
                                          <p:stCondLst>
                                            <p:cond delay="0"/>
                                          </p:stCondLst>
                                        </p:cTn>
                                        <p:tgtEl>
                                          <p:spTgt spid="618499"/>
                                        </p:tgtEl>
                                        <p:attrNameLst>
                                          <p:attrName>ppt_y</p:attrName>
                                        </p:attrNameLst>
                                      </p:cBhvr>
                                      <p:tavLst>
                                        <p:tav tm="0" fmla="#ppt_y-sin(pi*$)/3">
                                          <p:val>
                                            <p:fltVal val="0.5"/>
                                          </p:val>
                                        </p:tav>
                                        <p:tav tm="100000">
                                          <p:val>
                                            <p:fltVal val="1"/>
                                          </p:val>
                                        </p:tav>
                                      </p:tavLst>
                                    </p:anim>
                                    <p:anim calcmode="lin" valueType="num">
                                      <p:cBhvr>
                                        <p:cTn id="36" dur="166" tmFilter="0, 0; 0.125,0.2665; 0.25,0.4; 0.375,0.465; 0.5,0.5;  0.625,0.535; 0.75,0.6; 0.875,0.7335; 1,1">
                                          <p:stCondLst>
                                            <p:cond delay="166"/>
                                          </p:stCondLst>
                                        </p:cTn>
                                        <p:tgtEl>
                                          <p:spTgt spid="618499"/>
                                        </p:tgtEl>
                                        <p:attrNameLst>
                                          <p:attrName>ppt_y</p:attrName>
                                        </p:attrNameLst>
                                      </p:cBhvr>
                                      <p:tavLst>
                                        <p:tav tm="0" fmla="#ppt_y-sin(pi*$)/9">
                                          <p:val>
                                            <p:fltVal val="0"/>
                                          </p:val>
                                        </p:tav>
                                        <p:tav tm="100000">
                                          <p:val>
                                            <p:fltVal val="1"/>
                                          </p:val>
                                        </p:tav>
                                      </p:tavLst>
                                    </p:anim>
                                    <p:anim calcmode="lin" valueType="num">
                                      <p:cBhvr>
                                        <p:cTn id="37" dur="83" tmFilter="0, 0; 0.125,0.2665; 0.25,0.4; 0.375,0.465; 0.5,0.5;  0.625,0.535; 0.75,0.6; 0.875,0.7335; 1,1">
                                          <p:stCondLst>
                                            <p:cond delay="331"/>
                                          </p:stCondLst>
                                        </p:cTn>
                                        <p:tgtEl>
                                          <p:spTgt spid="618499"/>
                                        </p:tgtEl>
                                        <p:attrNameLst>
                                          <p:attrName>ppt_y</p:attrName>
                                        </p:attrNameLst>
                                      </p:cBhvr>
                                      <p:tavLst>
                                        <p:tav tm="0" fmla="#ppt_y-sin(pi*$)/27">
                                          <p:val>
                                            <p:fltVal val="0"/>
                                          </p:val>
                                        </p:tav>
                                        <p:tav tm="100000">
                                          <p:val>
                                            <p:fltVal val="1"/>
                                          </p:val>
                                        </p:tav>
                                      </p:tavLst>
                                    </p:anim>
                                    <p:anim calcmode="lin" valueType="num">
                                      <p:cBhvr>
                                        <p:cTn id="38" dur="41" tmFilter="0, 0; 0.125,0.2665; 0.25,0.4; 0.375,0.465; 0.5,0.5;  0.625,0.535; 0.75,0.6; 0.875,0.7335; 1,1">
                                          <p:stCondLst>
                                            <p:cond delay="414"/>
                                          </p:stCondLst>
                                        </p:cTn>
                                        <p:tgtEl>
                                          <p:spTgt spid="618499"/>
                                        </p:tgtEl>
                                        <p:attrNameLst>
                                          <p:attrName>ppt_y</p:attrName>
                                        </p:attrNameLst>
                                      </p:cBhvr>
                                      <p:tavLst>
                                        <p:tav tm="0" fmla="#ppt_y-sin(pi*$)/81">
                                          <p:val>
                                            <p:fltVal val="0"/>
                                          </p:val>
                                        </p:tav>
                                        <p:tav tm="100000">
                                          <p:val>
                                            <p:fltVal val="1"/>
                                          </p:val>
                                        </p:tav>
                                      </p:tavLst>
                                    </p:anim>
                                    <p:animScale>
                                      <p:cBhvr>
                                        <p:cTn id="39" dur="7">
                                          <p:stCondLst>
                                            <p:cond delay="162"/>
                                          </p:stCondLst>
                                        </p:cTn>
                                        <p:tgtEl>
                                          <p:spTgt spid="618499"/>
                                        </p:tgtEl>
                                      </p:cBhvr>
                                      <p:to x="100000" y="60000"/>
                                    </p:animScale>
                                    <p:animScale>
                                      <p:cBhvr>
                                        <p:cTn id="40" dur="41" decel="50000">
                                          <p:stCondLst>
                                            <p:cond delay="169"/>
                                          </p:stCondLst>
                                        </p:cTn>
                                        <p:tgtEl>
                                          <p:spTgt spid="618499"/>
                                        </p:tgtEl>
                                      </p:cBhvr>
                                      <p:to x="100000" y="100000"/>
                                    </p:animScale>
                                    <p:animScale>
                                      <p:cBhvr>
                                        <p:cTn id="41" dur="7">
                                          <p:stCondLst>
                                            <p:cond delay="328"/>
                                          </p:stCondLst>
                                        </p:cTn>
                                        <p:tgtEl>
                                          <p:spTgt spid="618499"/>
                                        </p:tgtEl>
                                      </p:cBhvr>
                                      <p:to x="100000" y="80000"/>
                                    </p:animScale>
                                    <p:animScale>
                                      <p:cBhvr>
                                        <p:cTn id="42" dur="41" decel="50000">
                                          <p:stCondLst>
                                            <p:cond delay="335"/>
                                          </p:stCondLst>
                                        </p:cTn>
                                        <p:tgtEl>
                                          <p:spTgt spid="618499"/>
                                        </p:tgtEl>
                                      </p:cBhvr>
                                      <p:to x="100000" y="100000"/>
                                    </p:animScale>
                                    <p:animScale>
                                      <p:cBhvr>
                                        <p:cTn id="43" dur="7">
                                          <p:stCondLst>
                                            <p:cond delay="410"/>
                                          </p:stCondLst>
                                        </p:cTn>
                                        <p:tgtEl>
                                          <p:spTgt spid="618499"/>
                                        </p:tgtEl>
                                      </p:cBhvr>
                                      <p:to x="100000" y="90000"/>
                                    </p:animScale>
                                    <p:animScale>
                                      <p:cBhvr>
                                        <p:cTn id="44" dur="41" decel="50000">
                                          <p:stCondLst>
                                            <p:cond delay="417"/>
                                          </p:stCondLst>
                                        </p:cTn>
                                        <p:tgtEl>
                                          <p:spTgt spid="618499"/>
                                        </p:tgtEl>
                                      </p:cBhvr>
                                      <p:to x="100000" y="100000"/>
                                    </p:animScale>
                                    <p:animScale>
                                      <p:cBhvr>
                                        <p:cTn id="45" dur="7">
                                          <p:stCondLst>
                                            <p:cond delay="452"/>
                                          </p:stCondLst>
                                        </p:cTn>
                                        <p:tgtEl>
                                          <p:spTgt spid="618499"/>
                                        </p:tgtEl>
                                      </p:cBhvr>
                                      <p:to x="100000" y="95000"/>
                                    </p:animScale>
                                    <p:animScale>
                                      <p:cBhvr>
                                        <p:cTn id="46" dur="41" decel="50000">
                                          <p:stCondLst>
                                            <p:cond delay="458"/>
                                          </p:stCondLst>
                                        </p:cTn>
                                        <p:tgtEl>
                                          <p:spTgt spid="618499"/>
                                        </p:tgtEl>
                                      </p:cBhvr>
                                      <p:to x="100000" y="100000"/>
                                    </p:animScale>
                                  </p:childTnLst>
                                </p:cTn>
                              </p:par>
                            </p:childTnLst>
                          </p:cTn>
                        </p:par>
                        <p:par>
                          <p:cTn id="47" fill="hold" nodeType="afterGroup">
                            <p:stCondLst>
                              <p:cond delay="1999"/>
                            </p:stCondLst>
                            <p:childTnLst>
                              <p:par>
                                <p:cTn id="48" presetID="7" presetClass="entr" presetSubtype="8" fill="hold" nodeType="afterEffect">
                                  <p:stCondLst>
                                    <p:cond delay="0"/>
                                  </p:stCondLst>
                                  <p:childTnLst>
                                    <p:set>
                                      <p:cBhvr>
                                        <p:cTn id="49" dur="1" fill="hold">
                                          <p:stCondLst>
                                            <p:cond delay="0"/>
                                          </p:stCondLst>
                                        </p:cTn>
                                        <p:tgtEl>
                                          <p:spTgt spid="618534"/>
                                        </p:tgtEl>
                                        <p:attrNameLst>
                                          <p:attrName>style.visibility</p:attrName>
                                        </p:attrNameLst>
                                      </p:cBhvr>
                                      <p:to>
                                        <p:strVal val="visible"/>
                                      </p:to>
                                    </p:set>
                                    <p:anim calcmode="lin" valueType="num">
                                      <p:cBhvr additive="base">
                                        <p:cTn id="50" dur="500" fill="hold"/>
                                        <p:tgtEl>
                                          <p:spTgt spid="618534"/>
                                        </p:tgtEl>
                                        <p:attrNameLst>
                                          <p:attrName>ppt_x</p:attrName>
                                        </p:attrNameLst>
                                      </p:cBhvr>
                                      <p:tavLst>
                                        <p:tav tm="0">
                                          <p:val>
                                            <p:strVal val="0-#ppt_w/2"/>
                                          </p:val>
                                        </p:tav>
                                        <p:tav tm="100000">
                                          <p:val>
                                            <p:strVal val="#ppt_x"/>
                                          </p:val>
                                        </p:tav>
                                      </p:tavLst>
                                    </p:anim>
                                    <p:anim calcmode="lin" valueType="num">
                                      <p:cBhvr additive="base">
                                        <p:cTn id="51" dur="500" fill="hold"/>
                                        <p:tgtEl>
                                          <p:spTgt spid="618534"/>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nodeType="clickEffect">
                                  <p:stCondLst>
                                    <p:cond delay="0"/>
                                  </p:stCondLst>
                                  <p:childTnLst>
                                    <p:set>
                                      <p:cBhvr>
                                        <p:cTn id="55" dur="1" fill="hold">
                                          <p:stCondLst>
                                            <p:cond delay="0"/>
                                          </p:stCondLst>
                                        </p:cTn>
                                        <p:tgtEl>
                                          <p:spTgt spid="618642"/>
                                        </p:tgtEl>
                                        <p:attrNameLst>
                                          <p:attrName>style.visibility</p:attrName>
                                        </p:attrNameLst>
                                      </p:cBhvr>
                                      <p:to>
                                        <p:strVal val="visible"/>
                                      </p:to>
                                    </p:set>
                                    <p:animEffect transition="in" filter="dissolve">
                                      <p:cBhvr>
                                        <p:cTn id="56" dur="500"/>
                                        <p:tgtEl>
                                          <p:spTgt spid="618642"/>
                                        </p:tgtEl>
                                      </p:cBhvr>
                                    </p:animEffect>
                                  </p:childTnLst>
                                </p:cTn>
                              </p:par>
                              <p:par>
                                <p:cTn id="57" presetID="53" presetClass="entr" presetSubtype="0" fill="hold" nodeType="withEffect">
                                  <p:stCondLst>
                                    <p:cond delay="0"/>
                                  </p:stCondLst>
                                  <p:childTnLst>
                                    <p:set>
                                      <p:cBhvr>
                                        <p:cTn id="58" dur="1" fill="hold">
                                          <p:stCondLst>
                                            <p:cond delay="0"/>
                                          </p:stCondLst>
                                        </p:cTn>
                                        <p:tgtEl>
                                          <p:spTgt spid="618670"/>
                                        </p:tgtEl>
                                        <p:attrNameLst>
                                          <p:attrName>style.visibility</p:attrName>
                                        </p:attrNameLst>
                                      </p:cBhvr>
                                      <p:to>
                                        <p:strVal val="visible"/>
                                      </p:to>
                                    </p:set>
                                    <p:anim calcmode="lin" valueType="num">
                                      <p:cBhvr>
                                        <p:cTn id="59" dur="500" fill="hold"/>
                                        <p:tgtEl>
                                          <p:spTgt spid="618670"/>
                                        </p:tgtEl>
                                        <p:attrNameLst>
                                          <p:attrName>ppt_w</p:attrName>
                                        </p:attrNameLst>
                                      </p:cBhvr>
                                      <p:tavLst>
                                        <p:tav tm="0">
                                          <p:val>
                                            <p:fltVal val="0"/>
                                          </p:val>
                                        </p:tav>
                                        <p:tav tm="100000">
                                          <p:val>
                                            <p:strVal val="#ppt_w"/>
                                          </p:val>
                                        </p:tav>
                                      </p:tavLst>
                                    </p:anim>
                                    <p:anim calcmode="lin" valueType="num">
                                      <p:cBhvr>
                                        <p:cTn id="60" dur="500" fill="hold"/>
                                        <p:tgtEl>
                                          <p:spTgt spid="618670"/>
                                        </p:tgtEl>
                                        <p:attrNameLst>
                                          <p:attrName>ppt_h</p:attrName>
                                        </p:attrNameLst>
                                      </p:cBhvr>
                                      <p:tavLst>
                                        <p:tav tm="0">
                                          <p:val>
                                            <p:fltVal val="0"/>
                                          </p:val>
                                        </p:tav>
                                        <p:tav tm="100000">
                                          <p:val>
                                            <p:strVal val="#ppt_h"/>
                                          </p:val>
                                        </p:tav>
                                      </p:tavLst>
                                    </p:anim>
                                    <p:animEffect transition="in" filter="fade">
                                      <p:cBhvr>
                                        <p:cTn id="61" dur="500"/>
                                        <p:tgtEl>
                                          <p:spTgt spid="618670"/>
                                        </p:tgtEl>
                                      </p:cBhvr>
                                    </p:animEffect>
                                  </p:childTnLst>
                                </p:cTn>
                              </p:par>
                            </p:childTnLst>
                          </p:cTn>
                        </p:par>
                        <p:par>
                          <p:cTn id="62" fill="hold">
                            <p:stCondLst>
                              <p:cond delay="500"/>
                            </p:stCondLst>
                            <p:childTnLst>
                              <p:par>
                                <p:cTn id="63" presetID="1" presetClass="mediacall" presetSubtype="0" fill="hold" nodeType="afterEffect">
                                  <p:stCondLst>
                                    <p:cond delay="0"/>
                                  </p:stCondLst>
                                  <p:childTnLst>
                                    <p:cmd type="call" cmd="playFrom(0.0)">
                                      <p:cBhvr>
                                        <p:cTn id="64" dur="881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65" fill="hold" display="0">
                  <p:stCondLst>
                    <p:cond delay="indefinite"/>
                  </p:stCondLst>
                  <p:endCondLst>
                    <p:cond evt="onStopAudio" delay="0">
                      <p:tgtEl>
                        <p:sldTgt/>
                      </p:tgtEl>
                    </p:cond>
                  </p:endCondLst>
                </p:cTn>
                <p:tgtEl>
                  <p:spTgt spid="3"/>
                </p:tgtEl>
              </p:cMediaNode>
            </p:audio>
          </p:childTnLst>
        </p:cTn>
      </p:par>
    </p:tnLst>
    <p:bldLst>
      <p:bldP spid="618498" grpId="0" animBg="1"/>
      <p:bldP spid="61849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a:extLst>
              <a:ext uri="{FF2B5EF4-FFF2-40B4-BE49-F238E27FC236}">
                <a16:creationId xmlns:a16="http://schemas.microsoft.com/office/drawing/2014/main" id="{CE19B148-ADCC-426A-9441-A5756C0C9A4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6008" y="2700618"/>
            <a:ext cx="7789489" cy="2344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8">
            <a:extLst>
              <a:ext uri="{FF2B5EF4-FFF2-40B4-BE49-F238E27FC236}">
                <a16:creationId xmlns:a16="http://schemas.microsoft.com/office/drawing/2014/main" id="{848DE56F-EA40-4599-973B-70CA35FF6313}"/>
              </a:ext>
            </a:extLst>
          </p:cNvPr>
          <p:cNvSpPr txBox="1">
            <a:spLocks noChangeArrowheads="1"/>
          </p:cNvSpPr>
          <p:nvPr/>
        </p:nvSpPr>
        <p:spPr bwMode="auto">
          <a:xfrm>
            <a:off x="1721505" y="1546412"/>
            <a:ext cx="4967153" cy="6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96" tIns="44948" rIns="89896" bIns="44948">
            <a:spAutoFit/>
          </a:bodyPr>
          <a:lstStyle>
            <a:lvl1pPr defTabSz="1019175" eaLnBrk="0" hangingPunct="0">
              <a:defRPr sz="4000" baseline="-8000">
                <a:solidFill>
                  <a:srgbClr val="BA1222"/>
                </a:solidFill>
                <a:latin typeface="Myriad Pro" pitchFamily="34" charset="0"/>
              </a:defRPr>
            </a:lvl1pPr>
            <a:lvl2pPr marL="742950" indent="-285750" defTabSz="1019175" eaLnBrk="0" hangingPunct="0">
              <a:defRPr sz="4000" baseline="-8000">
                <a:solidFill>
                  <a:srgbClr val="BA1222"/>
                </a:solidFill>
                <a:latin typeface="Myriad Pro" pitchFamily="34" charset="0"/>
              </a:defRPr>
            </a:lvl2pPr>
            <a:lvl3pPr marL="1143000" indent="-228600" defTabSz="1019175" eaLnBrk="0" hangingPunct="0">
              <a:defRPr sz="4000" baseline="-8000">
                <a:solidFill>
                  <a:srgbClr val="BA1222"/>
                </a:solidFill>
                <a:latin typeface="Myriad Pro" pitchFamily="34" charset="0"/>
              </a:defRPr>
            </a:lvl3pPr>
            <a:lvl4pPr marL="1600200" indent="-228600" defTabSz="1019175" eaLnBrk="0" hangingPunct="0">
              <a:defRPr sz="4000" baseline="-8000">
                <a:solidFill>
                  <a:srgbClr val="BA1222"/>
                </a:solidFill>
                <a:latin typeface="Myriad Pro" pitchFamily="34" charset="0"/>
              </a:defRPr>
            </a:lvl4pPr>
            <a:lvl5pPr marL="2057400" indent="-228600" defTabSz="1019175" eaLnBrk="0" hangingPunct="0">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a:defRPr/>
            </a:pPr>
            <a:r>
              <a:rPr lang="en-US" sz="3530" b="1" baseline="0" dirty="0" err="1">
                <a:solidFill>
                  <a:srgbClr val="000000"/>
                </a:solidFill>
                <a:latin typeface="+mn-lt"/>
              </a:rPr>
              <a:t>Bandsaw</a:t>
            </a:r>
            <a:r>
              <a:rPr lang="en-US" sz="3530" b="1" baseline="0" dirty="0">
                <a:solidFill>
                  <a:srgbClr val="000000"/>
                </a:solidFill>
                <a:latin typeface="+mn-lt"/>
              </a:rPr>
              <a:t> Tooth Guideline</a:t>
            </a:r>
          </a:p>
        </p:txBody>
      </p:sp>
      <p:sp>
        <p:nvSpPr>
          <p:cNvPr id="5" name="Rectangle 2">
            <a:extLst>
              <a:ext uri="{FF2B5EF4-FFF2-40B4-BE49-F238E27FC236}">
                <a16:creationId xmlns:a16="http://schemas.microsoft.com/office/drawing/2014/main" id="{9F5A018D-0028-46F2-B4E7-A8A1AC9F1B2B}"/>
              </a:ext>
            </a:extLst>
          </p:cNvPr>
          <p:cNvSpPr>
            <a:spLocks noChangeArrowheads="1"/>
          </p:cNvSpPr>
          <p:nvPr/>
        </p:nvSpPr>
        <p:spPr bwMode="auto">
          <a:xfrm>
            <a:off x="462243" y="-8404"/>
            <a:ext cx="7395882" cy="1761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040" tIns="46195" rIns="94040" bIns="46195" anchor="ctr"/>
          <a:lstStyle/>
          <a:p>
            <a:pPr defTabSz="899320">
              <a:defRPr/>
            </a:pPr>
            <a:r>
              <a:rPr lang="en-US" sz="3200" b="1" dirty="0">
                <a:solidFill>
                  <a:schemeClr val="bg1"/>
                </a:solidFill>
                <a:effectLst>
                  <a:outerShdw blurRad="38100" dist="38100" dir="2700000" algn="tl">
                    <a:srgbClr val="C0C0C0"/>
                  </a:outerShdw>
                </a:effectLst>
                <a:latin typeface="Myriad Pro"/>
              </a:rPr>
              <a:t>Selecting Tooth Pitch</a:t>
            </a:r>
            <a:endParaRPr lang="en-US" sz="3200" b="1" dirty="0">
              <a:solidFill>
                <a:srgbClr val="A80000"/>
              </a:solidFill>
              <a:effectLst>
                <a:outerShdw blurRad="38100" dist="38100" dir="2700000" algn="tl">
                  <a:srgbClr val="C0C0C0"/>
                </a:outerShdw>
              </a:effectLst>
              <a:latin typeface="Myriad Pro"/>
            </a:endParaRPr>
          </a:p>
        </p:txBody>
      </p:sp>
      <p:pic>
        <p:nvPicPr>
          <p:cNvPr id="2" name="Band Saw Tooth Size - Slide 04">
            <a:hlinkClick r:id="" action="ppaction://media"/>
            <a:extLst>
              <a:ext uri="{FF2B5EF4-FFF2-40B4-BE49-F238E27FC236}">
                <a16:creationId xmlns:a16="http://schemas.microsoft.com/office/drawing/2014/main" id="{3C35ED15-8085-4908-99B4-AA438A25C39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3938" y="628015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700"/>
    </mc:Choice>
    <mc:Fallback xmlns="">
      <p:transition spd="slow" advTm="97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mediacall" presetSubtype="0" fill="hold" nodeType="afterEffect">
                                  <p:stCondLst>
                                    <p:cond delay="0"/>
                                  </p:stCondLst>
                                  <p:childTnLst>
                                    <p:cmd type="call" cmd="playFrom(0.0)">
                                      <p:cBhvr>
                                        <p:cTn id="11" dur="78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5" name="Rectangle 3">
            <a:extLst>
              <a:ext uri="{FF2B5EF4-FFF2-40B4-BE49-F238E27FC236}">
                <a16:creationId xmlns:a16="http://schemas.microsoft.com/office/drawing/2014/main" id="{4B0ABB95-7325-4BAE-8A7C-2A741344BB13}"/>
              </a:ext>
            </a:extLst>
          </p:cNvPr>
          <p:cNvSpPr>
            <a:spLocks noChangeArrowheads="1"/>
          </p:cNvSpPr>
          <p:nvPr/>
        </p:nvSpPr>
        <p:spPr bwMode="auto">
          <a:xfrm>
            <a:off x="1093637" y="2019113"/>
            <a:ext cx="2500313" cy="2263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896" tIns="44948" rIns="89896" bIns="44948">
            <a:spAutoFit/>
          </a:bodyPr>
          <a:lstStyle/>
          <a:p>
            <a:pPr algn="ctr" defTabSz="899320">
              <a:defRPr/>
            </a:pPr>
            <a:r>
              <a:rPr lang="en-US" sz="2824" dirty="0" err="1">
                <a:solidFill>
                  <a:srgbClr val="000000"/>
                </a:solidFill>
              </a:rPr>
              <a:t>Bandsaw</a:t>
            </a:r>
            <a:r>
              <a:rPr lang="en-US" sz="2824" dirty="0">
                <a:solidFill>
                  <a:srgbClr val="000000"/>
                </a:solidFill>
              </a:rPr>
              <a:t> Blade </a:t>
            </a:r>
          </a:p>
          <a:p>
            <a:pPr algn="ctr" defTabSz="899320">
              <a:defRPr/>
            </a:pPr>
            <a:r>
              <a:rPr lang="en-US" sz="2824" dirty="0">
                <a:solidFill>
                  <a:srgbClr val="000000"/>
                </a:solidFill>
              </a:rPr>
              <a:t>Tooth Selection</a:t>
            </a:r>
          </a:p>
          <a:p>
            <a:pPr algn="ctr" defTabSz="899320">
              <a:defRPr/>
            </a:pPr>
            <a:r>
              <a:rPr lang="en-US" sz="2824" dirty="0">
                <a:solidFill>
                  <a:srgbClr val="000000"/>
                </a:solidFill>
              </a:rPr>
              <a:t>Minimum and Maximum </a:t>
            </a:r>
          </a:p>
          <a:p>
            <a:pPr algn="ctr" defTabSz="899320">
              <a:defRPr/>
            </a:pPr>
            <a:r>
              <a:rPr lang="en-US" sz="2824" dirty="0">
                <a:solidFill>
                  <a:srgbClr val="000000"/>
                </a:solidFill>
              </a:rPr>
              <a:t>Material Sizes</a:t>
            </a:r>
          </a:p>
        </p:txBody>
      </p:sp>
      <p:sp>
        <p:nvSpPr>
          <p:cNvPr id="29700" name="Text Box 4">
            <a:extLst>
              <a:ext uri="{FF2B5EF4-FFF2-40B4-BE49-F238E27FC236}">
                <a16:creationId xmlns:a16="http://schemas.microsoft.com/office/drawing/2014/main" id="{4B8C85DF-B028-408B-96EC-1993791B30B9}"/>
              </a:ext>
            </a:extLst>
          </p:cNvPr>
          <p:cNvSpPr txBox="1">
            <a:spLocks noChangeArrowheads="1"/>
          </p:cNvSpPr>
          <p:nvPr/>
        </p:nvSpPr>
        <p:spPr bwMode="auto">
          <a:xfrm>
            <a:off x="533400" y="606397"/>
            <a:ext cx="5030041" cy="583216"/>
          </a:xfrm>
          <a:prstGeom prst="rect">
            <a:avLst/>
          </a:prstGeom>
          <a:noFill/>
          <a:ln>
            <a:noFill/>
          </a:ln>
          <a:effectLst/>
          <a:extLst>
            <a:ext uri="{909E8E84-426E-40DD-AFC4-6F175D3DCCD1}">
              <a14:hiddenFill xmlns:a14="http://schemas.microsoft.com/office/drawing/2010/main">
                <a:solidFill>
                  <a:srgbClr val="FF9900">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896" tIns="44948" rIns="89896" bIns="44948">
            <a:spAutoFit/>
          </a:bodyPr>
          <a:lstStyle>
            <a:lvl1pPr defTabSz="1019175" eaLnBrk="0" hangingPunct="0">
              <a:defRPr sz="4000" baseline="-8000">
                <a:solidFill>
                  <a:srgbClr val="BA1222"/>
                </a:solidFill>
                <a:latin typeface="Myriad Pro" pitchFamily="34" charset="0"/>
              </a:defRPr>
            </a:lvl1pPr>
            <a:lvl2pPr marL="742950" indent="-285750" defTabSz="1019175" eaLnBrk="0" hangingPunct="0">
              <a:defRPr sz="4000" baseline="-8000">
                <a:solidFill>
                  <a:srgbClr val="BA1222"/>
                </a:solidFill>
                <a:latin typeface="Myriad Pro" pitchFamily="34" charset="0"/>
              </a:defRPr>
            </a:lvl2pPr>
            <a:lvl3pPr marL="1143000" indent="-228600" defTabSz="1019175" eaLnBrk="0" hangingPunct="0">
              <a:defRPr sz="4000" baseline="-8000">
                <a:solidFill>
                  <a:srgbClr val="BA1222"/>
                </a:solidFill>
                <a:latin typeface="Myriad Pro" pitchFamily="34" charset="0"/>
              </a:defRPr>
            </a:lvl3pPr>
            <a:lvl4pPr marL="1600200" indent="-228600" defTabSz="1019175" eaLnBrk="0" hangingPunct="0">
              <a:defRPr sz="4000" baseline="-8000">
                <a:solidFill>
                  <a:srgbClr val="BA1222"/>
                </a:solidFill>
                <a:latin typeface="Myriad Pro" pitchFamily="34" charset="0"/>
              </a:defRPr>
            </a:lvl4pPr>
            <a:lvl5pPr marL="2057400" indent="-228600" defTabSz="1019175" eaLnBrk="0" hangingPunct="0">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a:defRPr/>
            </a:pPr>
            <a:r>
              <a:rPr lang="en-US" sz="3200" b="1" baseline="0" dirty="0">
                <a:solidFill>
                  <a:schemeClr val="bg1"/>
                </a:solidFill>
                <a:effectLst>
                  <a:outerShdw blurRad="38100" dist="38100" dir="2700000" algn="tl">
                    <a:srgbClr val="000000">
                      <a:alpha val="43137"/>
                    </a:srgbClr>
                  </a:outerShdw>
                </a:effectLst>
                <a:latin typeface="Myriad Pro"/>
              </a:rPr>
              <a:t>Tooth Guidelines</a:t>
            </a:r>
          </a:p>
        </p:txBody>
      </p:sp>
      <p:pic>
        <p:nvPicPr>
          <p:cNvPr id="5" name="Picture 8">
            <a:extLst>
              <a:ext uri="{FF2B5EF4-FFF2-40B4-BE49-F238E27FC236}">
                <a16:creationId xmlns:a16="http://schemas.microsoft.com/office/drawing/2014/main" id="{A3A1F348-EA7D-4C5C-830E-EBC9CA1A5B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961" t="-2107" r="-4752" b="2107"/>
          <a:stretch>
            <a:fillRect/>
          </a:stretch>
        </p:blipFill>
        <p:spPr bwMode="auto">
          <a:xfrm>
            <a:off x="4953000" y="1335819"/>
            <a:ext cx="4147577" cy="4959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7" name="TextBox 3">
            <a:extLst>
              <a:ext uri="{FF2B5EF4-FFF2-40B4-BE49-F238E27FC236}">
                <a16:creationId xmlns:a16="http://schemas.microsoft.com/office/drawing/2014/main" id="{9D48290A-855E-4736-B172-68DB588CCA86}"/>
              </a:ext>
            </a:extLst>
          </p:cNvPr>
          <p:cNvSpPr txBox="1">
            <a:spLocks noChangeArrowheads="1"/>
          </p:cNvSpPr>
          <p:nvPr/>
        </p:nvSpPr>
        <p:spPr bwMode="auto">
          <a:xfrm>
            <a:off x="2192151" y="5941919"/>
            <a:ext cx="2622176" cy="36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r>
              <a:rPr lang="en-US" altLang="en-US" sz="1765">
                <a:solidFill>
                  <a:schemeClr val="tx1"/>
                </a:solidFill>
              </a:rPr>
              <a:t>    76-99 m/min</a:t>
            </a:r>
            <a:r>
              <a:rPr lang="en-US" altLang="en-US" sz="1765" baseline="0">
                <a:solidFill>
                  <a:schemeClr val="tx1"/>
                </a:solidFill>
              </a:rPr>
              <a:t>      </a:t>
            </a:r>
            <a:r>
              <a:rPr lang="en-US" altLang="en-US" sz="1765">
                <a:solidFill>
                  <a:schemeClr val="tx1"/>
                </a:solidFill>
              </a:rPr>
              <a:t>60-76 m/min</a:t>
            </a:r>
          </a:p>
        </p:txBody>
      </p:sp>
      <p:pic>
        <p:nvPicPr>
          <p:cNvPr id="2" name="Band Saw Tooth Size - Slide 05">
            <a:hlinkClick r:id="" action="ppaction://media"/>
            <a:extLst>
              <a:ext uri="{FF2B5EF4-FFF2-40B4-BE49-F238E27FC236}">
                <a16:creationId xmlns:a16="http://schemas.microsoft.com/office/drawing/2014/main" id="{B183C744-273D-4DDE-84D9-B0657CFE457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465638" y="644525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7300"/>
    </mc:Choice>
    <mc:Fallback xmlns="">
      <p:transition spd="slow" advTm="173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27715"/>
                                        </p:tgtEl>
                                        <p:attrNameLst>
                                          <p:attrName>style.visibility</p:attrName>
                                        </p:attrNameLst>
                                      </p:cBhvr>
                                      <p:to>
                                        <p:strVal val="visible"/>
                                      </p:to>
                                    </p:set>
                                    <p:anim calcmode="lin" valueType="num">
                                      <p:cBhvr>
                                        <p:cTn id="7" dur="500" fill="hold"/>
                                        <p:tgtEl>
                                          <p:spTgt spid="627715"/>
                                        </p:tgtEl>
                                        <p:attrNameLst>
                                          <p:attrName>ppt_w</p:attrName>
                                        </p:attrNameLst>
                                      </p:cBhvr>
                                      <p:tavLst>
                                        <p:tav tm="0">
                                          <p:val>
                                            <p:fltVal val="0"/>
                                          </p:val>
                                        </p:tav>
                                        <p:tav tm="100000">
                                          <p:val>
                                            <p:strVal val="#ppt_w"/>
                                          </p:val>
                                        </p:tav>
                                      </p:tavLst>
                                    </p:anim>
                                    <p:anim calcmode="lin" valueType="num">
                                      <p:cBhvr>
                                        <p:cTn id="8" dur="500" fill="hold"/>
                                        <p:tgtEl>
                                          <p:spTgt spid="627715"/>
                                        </p:tgtEl>
                                        <p:attrNameLst>
                                          <p:attrName>ppt_h</p:attrName>
                                        </p:attrNameLst>
                                      </p:cBhvr>
                                      <p:tavLst>
                                        <p:tav tm="0">
                                          <p:val>
                                            <p:fltVal val="0"/>
                                          </p:val>
                                        </p:tav>
                                        <p:tav tm="100000">
                                          <p:val>
                                            <p:strVal val="#ppt_h"/>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156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6" fill="hold" display="0">
                  <p:stCondLst>
                    <p:cond delay="indefinite"/>
                  </p:stCondLst>
                  <p:endCondLst>
                    <p:cond evt="onStopAudio" delay="0">
                      <p:tgtEl>
                        <p:sldTgt/>
                      </p:tgtEl>
                    </p:cond>
                  </p:endCondLst>
                </p:cTn>
                <p:tgtEl>
                  <p:spTgt spid="2"/>
                </p:tgtEl>
              </p:cMediaNode>
            </p:audio>
          </p:childTnLst>
        </p:cTn>
      </p:par>
    </p:tnLst>
    <p:bldLst>
      <p:bldP spid="6277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5FAED1E4-EB5D-4465-9DEA-EE5A3A37F82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15353" y="1375522"/>
            <a:ext cx="6252882" cy="4657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id="{182E2749-019F-4A81-A587-AE16173E5F40}"/>
              </a:ext>
            </a:extLst>
          </p:cNvPr>
          <p:cNvSpPr txBox="1">
            <a:spLocks noChangeArrowheads="1"/>
          </p:cNvSpPr>
          <p:nvPr/>
        </p:nvSpPr>
        <p:spPr bwMode="auto">
          <a:xfrm>
            <a:off x="533400" y="606397"/>
            <a:ext cx="5030041" cy="583216"/>
          </a:xfrm>
          <a:prstGeom prst="rect">
            <a:avLst/>
          </a:prstGeom>
          <a:noFill/>
          <a:ln>
            <a:noFill/>
          </a:ln>
          <a:effectLst/>
          <a:extLst>
            <a:ext uri="{909E8E84-426E-40DD-AFC4-6F175D3DCCD1}">
              <a14:hiddenFill xmlns:a14="http://schemas.microsoft.com/office/drawing/2010/main">
                <a:solidFill>
                  <a:srgbClr val="FF9900">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896" tIns="44948" rIns="89896" bIns="44948">
            <a:spAutoFit/>
          </a:bodyPr>
          <a:lstStyle>
            <a:lvl1pPr defTabSz="1019175" eaLnBrk="0" hangingPunct="0">
              <a:defRPr sz="4000" baseline="-8000">
                <a:solidFill>
                  <a:srgbClr val="BA1222"/>
                </a:solidFill>
                <a:latin typeface="Myriad Pro" pitchFamily="34" charset="0"/>
              </a:defRPr>
            </a:lvl1pPr>
            <a:lvl2pPr marL="742950" indent="-285750" defTabSz="1019175" eaLnBrk="0" hangingPunct="0">
              <a:defRPr sz="4000" baseline="-8000">
                <a:solidFill>
                  <a:srgbClr val="BA1222"/>
                </a:solidFill>
                <a:latin typeface="Myriad Pro" pitchFamily="34" charset="0"/>
              </a:defRPr>
            </a:lvl2pPr>
            <a:lvl3pPr marL="1143000" indent="-228600" defTabSz="1019175" eaLnBrk="0" hangingPunct="0">
              <a:defRPr sz="4000" baseline="-8000">
                <a:solidFill>
                  <a:srgbClr val="BA1222"/>
                </a:solidFill>
                <a:latin typeface="Myriad Pro" pitchFamily="34" charset="0"/>
              </a:defRPr>
            </a:lvl3pPr>
            <a:lvl4pPr marL="1600200" indent="-228600" defTabSz="1019175" eaLnBrk="0" hangingPunct="0">
              <a:defRPr sz="4000" baseline="-8000">
                <a:solidFill>
                  <a:srgbClr val="BA1222"/>
                </a:solidFill>
                <a:latin typeface="Myriad Pro" pitchFamily="34" charset="0"/>
              </a:defRPr>
            </a:lvl4pPr>
            <a:lvl5pPr marL="2057400" indent="-228600" defTabSz="1019175" eaLnBrk="0" hangingPunct="0">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a:defRPr/>
            </a:pPr>
            <a:r>
              <a:rPr lang="en-US" sz="3200" b="1" baseline="0" dirty="0">
                <a:solidFill>
                  <a:schemeClr val="bg1"/>
                </a:solidFill>
                <a:effectLst>
                  <a:outerShdw blurRad="38100" dist="38100" dir="2700000" algn="tl">
                    <a:srgbClr val="000000">
                      <a:alpha val="43137"/>
                    </a:srgbClr>
                  </a:outerShdw>
                </a:effectLst>
                <a:latin typeface="Myriad Pro"/>
              </a:rPr>
              <a:t>Applying Pitches</a:t>
            </a:r>
          </a:p>
        </p:txBody>
      </p:sp>
      <p:pic>
        <p:nvPicPr>
          <p:cNvPr id="2" name="Band Saw Tooth Size - Slide 06">
            <a:hlinkClick r:id="" action="ppaction://media"/>
            <a:extLst>
              <a:ext uri="{FF2B5EF4-FFF2-40B4-BE49-F238E27FC236}">
                <a16:creationId xmlns:a16="http://schemas.microsoft.com/office/drawing/2014/main" id="{5C32661F-F20B-40AB-AA94-6DDED222D5B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02125" y="6321425"/>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100"/>
    </mc:Choice>
    <mc:Fallback xmlns="">
      <p:transition spd="slow" advTm="81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77" name="Rectangle 13">
            <a:extLst>
              <a:ext uri="{FF2B5EF4-FFF2-40B4-BE49-F238E27FC236}">
                <a16:creationId xmlns:a16="http://schemas.microsoft.com/office/drawing/2014/main" id="{15D55FD8-537B-4456-BB6E-425F50AA33C0}"/>
              </a:ext>
            </a:extLst>
          </p:cNvPr>
          <p:cNvSpPr>
            <a:spLocks noChangeArrowheads="1"/>
          </p:cNvSpPr>
          <p:nvPr/>
        </p:nvSpPr>
        <p:spPr bwMode="auto">
          <a:xfrm>
            <a:off x="533400" y="1725827"/>
            <a:ext cx="3583081" cy="4525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896" tIns="44948" rIns="89896" bIns="44948"/>
          <a:lstStyle/>
          <a:p>
            <a:pPr marL="337596" indent="-337596" defTabSz="899320">
              <a:spcBef>
                <a:spcPct val="20000"/>
              </a:spcBef>
              <a:defRPr/>
            </a:pPr>
            <a:r>
              <a:rPr lang="en-US" sz="2735" b="1" dirty="0">
                <a:solidFill>
                  <a:srgbClr val="000000"/>
                </a:solidFill>
              </a:rPr>
              <a:t>Stretching the Rules</a:t>
            </a:r>
            <a:r>
              <a:rPr lang="en-US" sz="2735" dirty="0">
                <a:solidFill>
                  <a:srgbClr val="000000"/>
                </a:solidFill>
              </a:rPr>
              <a:t> </a:t>
            </a:r>
          </a:p>
          <a:p>
            <a:pPr marL="337596" indent="-337596" defTabSz="899320">
              <a:spcBef>
                <a:spcPct val="20000"/>
              </a:spcBef>
              <a:buFont typeface="Wingdings" pitchFamily="2" charset="2"/>
              <a:buChar char="Ø"/>
              <a:defRPr/>
            </a:pPr>
            <a:r>
              <a:rPr lang="en-US" sz="2735" dirty="0">
                <a:solidFill>
                  <a:srgbClr val="000000"/>
                </a:solidFill>
              </a:rPr>
              <a:t>Decrease feed rate</a:t>
            </a:r>
          </a:p>
          <a:p>
            <a:pPr marL="337596" indent="-337596" defTabSz="899320">
              <a:spcBef>
                <a:spcPct val="20000"/>
              </a:spcBef>
              <a:buFont typeface="Wingdings" pitchFamily="2" charset="2"/>
              <a:buChar char="Ø"/>
              <a:defRPr/>
            </a:pPr>
            <a:r>
              <a:rPr lang="en-US" sz="2735" dirty="0">
                <a:solidFill>
                  <a:srgbClr val="000000"/>
                </a:solidFill>
              </a:rPr>
              <a:t>Increase blade speed</a:t>
            </a:r>
          </a:p>
        </p:txBody>
      </p:sp>
      <p:pic>
        <p:nvPicPr>
          <p:cNvPr id="32772" name="Picture 1">
            <a:extLst>
              <a:ext uri="{FF2B5EF4-FFF2-40B4-BE49-F238E27FC236}">
                <a16:creationId xmlns:a16="http://schemas.microsoft.com/office/drawing/2014/main" id="{11A8ED14-BD14-4332-94E0-76529C4E12F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1999" y="1388689"/>
            <a:ext cx="3765177" cy="4910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id="{26E2FDB0-5954-443A-B00E-4F55A4F6C0D4}"/>
              </a:ext>
            </a:extLst>
          </p:cNvPr>
          <p:cNvSpPr txBox="1">
            <a:spLocks noChangeArrowheads="1"/>
          </p:cNvSpPr>
          <p:nvPr/>
        </p:nvSpPr>
        <p:spPr bwMode="auto">
          <a:xfrm>
            <a:off x="533400" y="606397"/>
            <a:ext cx="5030041" cy="583216"/>
          </a:xfrm>
          <a:prstGeom prst="rect">
            <a:avLst/>
          </a:prstGeom>
          <a:noFill/>
          <a:ln>
            <a:noFill/>
          </a:ln>
          <a:effectLst/>
          <a:extLst>
            <a:ext uri="{909E8E84-426E-40DD-AFC4-6F175D3DCCD1}">
              <a14:hiddenFill xmlns:a14="http://schemas.microsoft.com/office/drawing/2010/main">
                <a:solidFill>
                  <a:srgbClr val="FF9900">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896" tIns="44948" rIns="89896" bIns="44948">
            <a:spAutoFit/>
          </a:bodyPr>
          <a:lstStyle>
            <a:lvl1pPr defTabSz="1019175" eaLnBrk="0" hangingPunct="0">
              <a:defRPr sz="4000" baseline="-8000">
                <a:solidFill>
                  <a:srgbClr val="BA1222"/>
                </a:solidFill>
                <a:latin typeface="Myriad Pro" pitchFamily="34" charset="0"/>
              </a:defRPr>
            </a:lvl1pPr>
            <a:lvl2pPr marL="742950" indent="-285750" defTabSz="1019175" eaLnBrk="0" hangingPunct="0">
              <a:defRPr sz="4000" baseline="-8000">
                <a:solidFill>
                  <a:srgbClr val="BA1222"/>
                </a:solidFill>
                <a:latin typeface="Myriad Pro" pitchFamily="34" charset="0"/>
              </a:defRPr>
            </a:lvl2pPr>
            <a:lvl3pPr marL="1143000" indent="-228600" defTabSz="1019175" eaLnBrk="0" hangingPunct="0">
              <a:defRPr sz="4000" baseline="-8000">
                <a:solidFill>
                  <a:srgbClr val="BA1222"/>
                </a:solidFill>
                <a:latin typeface="Myriad Pro" pitchFamily="34" charset="0"/>
              </a:defRPr>
            </a:lvl3pPr>
            <a:lvl4pPr marL="1600200" indent="-228600" defTabSz="1019175" eaLnBrk="0" hangingPunct="0">
              <a:defRPr sz="4000" baseline="-8000">
                <a:solidFill>
                  <a:srgbClr val="BA1222"/>
                </a:solidFill>
                <a:latin typeface="Myriad Pro" pitchFamily="34" charset="0"/>
              </a:defRPr>
            </a:lvl4pPr>
            <a:lvl5pPr marL="2057400" indent="-228600" defTabSz="1019175" eaLnBrk="0" hangingPunct="0">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a:defRPr/>
            </a:pPr>
            <a:r>
              <a:rPr lang="en-US" sz="3200" b="1" baseline="0" dirty="0">
                <a:solidFill>
                  <a:schemeClr val="bg1"/>
                </a:solidFill>
                <a:effectLst>
                  <a:outerShdw blurRad="38100" dist="38100" dir="2700000" algn="tl">
                    <a:srgbClr val="000000">
                      <a:alpha val="43137"/>
                    </a:srgbClr>
                  </a:outerShdw>
                </a:effectLst>
                <a:latin typeface="Myriad Pro"/>
              </a:rPr>
              <a:t>Applying Pitches</a:t>
            </a:r>
          </a:p>
        </p:txBody>
      </p:sp>
      <p:pic>
        <p:nvPicPr>
          <p:cNvPr id="2" name="Band Saw Tooth Size - Slide 07">
            <a:hlinkClick r:id="" action="ppaction://media"/>
            <a:extLst>
              <a:ext uri="{FF2B5EF4-FFF2-40B4-BE49-F238E27FC236}">
                <a16:creationId xmlns:a16="http://schemas.microsoft.com/office/drawing/2014/main" id="{402330F9-6E59-449B-BEDF-338E2B500BE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451350" y="65262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2000"/>
    </mc:Choice>
    <mc:Fallback xmlns="">
      <p:transition spd="slow" advTm="22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25677"/>
                                        </p:tgtEl>
                                        <p:attrNameLst>
                                          <p:attrName>style.visibility</p:attrName>
                                        </p:attrNameLst>
                                      </p:cBhvr>
                                      <p:to>
                                        <p:strVal val="visible"/>
                                      </p:to>
                                    </p:set>
                                    <p:anim calcmode="lin" valueType="num">
                                      <p:cBhvr>
                                        <p:cTn id="7" dur="500" fill="hold"/>
                                        <p:tgtEl>
                                          <p:spTgt spid="625677"/>
                                        </p:tgtEl>
                                        <p:attrNameLst>
                                          <p:attrName>ppt_w</p:attrName>
                                        </p:attrNameLst>
                                      </p:cBhvr>
                                      <p:tavLst>
                                        <p:tav tm="0">
                                          <p:val>
                                            <p:fltVal val="0"/>
                                          </p:val>
                                        </p:tav>
                                        <p:tav tm="100000">
                                          <p:val>
                                            <p:strVal val="#ppt_w"/>
                                          </p:val>
                                        </p:tav>
                                      </p:tavLst>
                                    </p:anim>
                                    <p:anim calcmode="lin" valueType="num">
                                      <p:cBhvr>
                                        <p:cTn id="8" dur="500" fill="hold"/>
                                        <p:tgtEl>
                                          <p:spTgt spid="62567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mediacall" presetSubtype="0" fill="hold" nodeType="afterEffect">
                                  <p:stCondLst>
                                    <p:cond delay="0"/>
                                  </p:stCondLst>
                                  <p:childTnLst>
                                    <p:cmd type="call" cmd="playFrom(0.0)">
                                      <p:cBhvr>
                                        <p:cTn id="11" dur="202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62567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a:extLst>
              <a:ext uri="{FF2B5EF4-FFF2-40B4-BE49-F238E27FC236}">
                <a16:creationId xmlns:a16="http://schemas.microsoft.com/office/drawing/2014/main" id="{AAB7503A-EC8F-4A64-857E-E4D19219F1B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3400" y="1361514"/>
            <a:ext cx="4101353" cy="5307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a:extLst>
              <a:ext uri="{FF2B5EF4-FFF2-40B4-BE49-F238E27FC236}">
                <a16:creationId xmlns:a16="http://schemas.microsoft.com/office/drawing/2014/main" id="{FF94F2A6-1646-4227-AE4A-9E74058BEEAF}"/>
              </a:ext>
            </a:extLst>
          </p:cNvPr>
          <p:cNvSpPr txBox="1">
            <a:spLocks noChangeArrowheads="1"/>
          </p:cNvSpPr>
          <p:nvPr/>
        </p:nvSpPr>
        <p:spPr bwMode="auto">
          <a:xfrm>
            <a:off x="509016" y="579905"/>
            <a:ext cx="4498041" cy="583216"/>
          </a:xfrm>
          <a:prstGeom prst="rect">
            <a:avLst/>
          </a:prstGeom>
          <a:noFill/>
          <a:ln>
            <a:noFill/>
          </a:ln>
          <a:effectLst/>
          <a:extLst>
            <a:ext uri="{909E8E84-426E-40DD-AFC4-6F175D3DCCD1}">
              <a14:hiddenFill xmlns:a14="http://schemas.microsoft.com/office/drawing/2010/main">
                <a:solidFill>
                  <a:srgbClr val="FF9900">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96" tIns="44948" rIns="89896" bIns="44948">
            <a:spAutoFit/>
          </a:bodyPr>
          <a:lstStyle>
            <a:lvl1pPr defTabSz="1019175" eaLnBrk="0" hangingPunct="0">
              <a:defRPr sz="4000" baseline="-8000">
                <a:solidFill>
                  <a:srgbClr val="BA1222"/>
                </a:solidFill>
                <a:latin typeface="Myriad Pro" pitchFamily="34" charset="0"/>
              </a:defRPr>
            </a:lvl1pPr>
            <a:lvl2pPr marL="742950" indent="-285750" defTabSz="1019175" eaLnBrk="0" hangingPunct="0">
              <a:defRPr sz="4000" baseline="-8000">
                <a:solidFill>
                  <a:srgbClr val="BA1222"/>
                </a:solidFill>
                <a:latin typeface="Myriad Pro" pitchFamily="34" charset="0"/>
              </a:defRPr>
            </a:lvl2pPr>
            <a:lvl3pPr marL="1143000" indent="-228600" defTabSz="1019175" eaLnBrk="0" hangingPunct="0">
              <a:defRPr sz="4000" baseline="-8000">
                <a:solidFill>
                  <a:srgbClr val="BA1222"/>
                </a:solidFill>
                <a:latin typeface="Myriad Pro" pitchFamily="34" charset="0"/>
              </a:defRPr>
            </a:lvl3pPr>
            <a:lvl4pPr marL="1600200" indent="-228600" defTabSz="1019175" eaLnBrk="0" hangingPunct="0">
              <a:defRPr sz="4000" baseline="-8000">
                <a:solidFill>
                  <a:srgbClr val="BA1222"/>
                </a:solidFill>
                <a:latin typeface="Myriad Pro" pitchFamily="34" charset="0"/>
              </a:defRPr>
            </a:lvl4pPr>
            <a:lvl5pPr marL="2057400" indent="-228600" defTabSz="1019175" eaLnBrk="0" hangingPunct="0">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a:defRPr/>
            </a:pPr>
            <a:r>
              <a:rPr lang="en-US" sz="3200" b="1" baseline="0" dirty="0">
                <a:solidFill>
                  <a:schemeClr val="bg1"/>
                </a:solidFill>
                <a:effectLst>
                  <a:outerShdw blurRad="38100" dist="38100" dir="2700000" algn="tl">
                    <a:srgbClr val="000000">
                      <a:alpha val="43137"/>
                    </a:srgbClr>
                  </a:outerShdw>
                </a:effectLst>
                <a:latin typeface="Myriad Pro"/>
              </a:rPr>
              <a:t>Applying Pitches</a:t>
            </a:r>
          </a:p>
        </p:txBody>
      </p:sp>
      <p:sp>
        <p:nvSpPr>
          <p:cNvPr id="4" name="Rectangle 4">
            <a:extLst>
              <a:ext uri="{FF2B5EF4-FFF2-40B4-BE49-F238E27FC236}">
                <a16:creationId xmlns:a16="http://schemas.microsoft.com/office/drawing/2014/main" id="{D6D7457F-C28F-4630-A526-750EE3630137}"/>
              </a:ext>
            </a:extLst>
          </p:cNvPr>
          <p:cNvSpPr txBox="1">
            <a:spLocks noChangeArrowheads="1"/>
          </p:cNvSpPr>
          <p:nvPr/>
        </p:nvSpPr>
        <p:spPr bwMode="auto">
          <a:xfrm>
            <a:off x="533400" y="1752320"/>
            <a:ext cx="3611096" cy="4525775"/>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89896" tIns="44948" rIns="89896" bIns="44948"/>
          <a:lstStyle>
            <a:lvl1pPr marL="382588" indent="-382588" algn="l" defTabSz="1019175" rtl="0" eaLnBrk="0" fontAlgn="base" hangingPunct="0">
              <a:spcBef>
                <a:spcPct val="20000"/>
              </a:spcBef>
              <a:spcAft>
                <a:spcPct val="0"/>
              </a:spcAft>
              <a:buChar char="•"/>
              <a:defRPr sz="3600">
                <a:solidFill>
                  <a:schemeClr val="tx1"/>
                </a:solidFill>
                <a:latin typeface="+mn-lt"/>
                <a:ea typeface="+mn-ea"/>
                <a:cs typeface="+mn-cs"/>
              </a:defRPr>
            </a:lvl1pPr>
            <a:lvl2pPr marL="827088" indent="-317500" algn="l" defTabSz="1019175" rtl="0" eaLnBrk="0" fontAlgn="base" hangingPunct="0">
              <a:spcBef>
                <a:spcPct val="20000"/>
              </a:spcBef>
              <a:spcAft>
                <a:spcPct val="0"/>
              </a:spcAft>
              <a:buChar char="–"/>
              <a:defRPr sz="3100">
                <a:solidFill>
                  <a:schemeClr val="tx1"/>
                </a:solidFill>
                <a:latin typeface="+mn-lt"/>
              </a:defRPr>
            </a:lvl2pPr>
            <a:lvl3pPr marL="1273175" indent="-254000" algn="l" defTabSz="1019175" rtl="0" eaLnBrk="0" fontAlgn="base" hangingPunct="0">
              <a:spcBef>
                <a:spcPct val="20000"/>
              </a:spcBef>
              <a:spcAft>
                <a:spcPct val="0"/>
              </a:spcAft>
              <a:buChar char="•"/>
              <a:defRPr sz="2700">
                <a:solidFill>
                  <a:schemeClr val="tx1"/>
                </a:solidFill>
                <a:latin typeface="+mn-lt"/>
              </a:defRPr>
            </a:lvl3pPr>
            <a:lvl4pPr marL="1782763" indent="-254000" algn="l" defTabSz="1019175" rtl="0" eaLnBrk="0" fontAlgn="base" hangingPunct="0">
              <a:spcBef>
                <a:spcPct val="20000"/>
              </a:spcBef>
              <a:spcAft>
                <a:spcPct val="0"/>
              </a:spcAft>
              <a:buChar char="–"/>
              <a:defRPr sz="2200">
                <a:solidFill>
                  <a:schemeClr val="tx1"/>
                </a:solidFill>
                <a:latin typeface="+mn-lt"/>
              </a:defRPr>
            </a:lvl4pPr>
            <a:lvl5pPr marL="2292350" indent="-254000" algn="l" defTabSz="1019175" rtl="0" eaLnBrk="0" fontAlgn="base" hangingPunct="0">
              <a:spcBef>
                <a:spcPct val="20000"/>
              </a:spcBef>
              <a:spcAft>
                <a:spcPct val="0"/>
              </a:spcAft>
              <a:buChar char="»"/>
              <a:defRPr sz="2200">
                <a:solidFill>
                  <a:schemeClr val="tx1"/>
                </a:solidFill>
                <a:latin typeface="+mn-lt"/>
              </a:defRPr>
            </a:lvl5pPr>
            <a:lvl6pPr marL="2749550" indent="-254000" algn="l" defTabSz="1019175" rtl="0" fontAlgn="base">
              <a:spcBef>
                <a:spcPct val="20000"/>
              </a:spcBef>
              <a:spcAft>
                <a:spcPct val="0"/>
              </a:spcAft>
              <a:buChar char="»"/>
              <a:defRPr sz="2200">
                <a:solidFill>
                  <a:schemeClr val="tx1"/>
                </a:solidFill>
                <a:latin typeface="+mn-lt"/>
              </a:defRPr>
            </a:lvl6pPr>
            <a:lvl7pPr marL="3206750" indent="-254000" algn="l" defTabSz="1019175" rtl="0" fontAlgn="base">
              <a:spcBef>
                <a:spcPct val="20000"/>
              </a:spcBef>
              <a:spcAft>
                <a:spcPct val="0"/>
              </a:spcAft>
              <a:buChar char="»"/>
              <a:defRPr sz="2200">
                <a:solidFill>
                  <a:schemeClr val="tx1"/>
                </a:solidFill>
                <a:latin typeface="+mn-lt"/>
              </a:defRPr>
            </a:lvl7pPr>
            <a:lvl8pPr marL="3663950" indent="-254000" algn="l" defTabSz="1019175" rtl="0" fontAlgn="base">
              <a:spcBef>
                <a:spcPct val="20000"/>
              </a:spcBef>
              <a:spcAft>
                <a:spcPct val="0"/>
              </a:spcAft>
              <a:buChar char="»"/>
              <a:defRPr sz="2200">
                <a:solidFill>
                  <a:schemeClr val="tx1"/>
                </a:solidFill>
                <a:latin typeface="+mn-lt"/>
              </a:defRPr>
            </a:lvl8pPr>
            <a:lvl9pPr marL="4121150" indent="-254000" algn="l" defTabSz="1019175" rtl="0" fontAlgn="base">
              <a:spcBef>
                <a:spcPct val="20000"/>
              </a:spcBef>
              <a:spcAft>
                <a:spcPct val="0"/>
              </a:spcAft>
              <a:buChar char="»"/>
              <a:defRPr sz="2200">
                <a:solidFill>
                  <a:schemeClr val="tx1"/>
                </a:solidFill>
                <a:latin typeface="+mn-lt"/>
              </a:defRPr>
            </a:lvl9pPr>
          </a:lstStyle>
          <a:p>
            <a:pPr eaLnBrk="1" hangingPunct="1">
              <a:buFont typeface="Wingdings" panose="05000000000000000000" pitchFamily="2" charset="2"/>
              <a:buNone/>
              <a:defRPr/>
            </a:pPr>
            <a:r>
              <a:rPr lang="en-US" altLang="en-US" sz="2735" b="1" kern="0">
                <a:solidFill>
                  <a:srgbClr val="000000"/>
                </a:solidFill>
              </a:rPr>
              <a:t>Stretching the Rules</a:t>
            </a:r>
            <a:r>
              <a:rPr lang="en-US" altLang="en-US" sz="2735" kern="0">
                <a:solidFill>
                  <a:srgbClr val="000000"/>
                </a:solidFill>
              </a:rPr>
              <a:t> </a:t>
            </a:r>
          </a:p>
          <a:p>
            <a:pPr eaLnBrk="1" hangingPunct="1">
              <a:buFont typeface="Wingdings" panose="05000000000000000000" pitchFamily="2" charset="2"/>
              <a:buChar char="Ø"/>
              <a:defRPr/>
            </a:pPr>
            <a:r>
              <a:rPr lang="en-US" altLang="en-US" sz="2735" kern="0">
                <a:solidFill>
                  <a:srgbClr val="000000"/>
                </a:solidFill>
              </a:rPr>
              <a:t>Angle material</a:t>
            </a:r>
          </a:p>
          <a:p>
            <a:pPr eaLnBrk="1" hangingPunct="1">
              <a:buFont typeface="Wingdings" panose="05000000000000000000" pitchFamily="2" charset="2"/>
              <a:buChar char="Ø"/>
              <a:defRPr/>
            </a:pPr>
            <a:r>
              <a:rPr lang="en-US" altLang="en-US" sz="2735" kern="0">
                <a:solidFill>
                  <a:srgbClr val="000000"/>
                </a:solidFill>
              </a:rPr>
              <a:t>Cut through thinnest cross-section possible</a:t>
            </a:r>
            <a:endParaRPr lang="en-US" altLang="en-US" sz="2735" kern="0" dirty="0">
              <a:solidFill>
                <a:srgbClr val="000000"/>
              </a:solidFill>
            </a:endParaRPr>
          </a:p>
        </p:txBody>
      </p:sp>
      <p:pic>
        <p:nvPicPr>
          <p:cNvPr id="2" name="Band Saw Tooth Size - Slide 08">
            <a:hlinkClick r:id="" action="ppaction://media"/>
            <a:extLst>
              <a:ext uri="{FF2B5EF4-FFF2-40B4-BE49-F238E27FC236}">
                <a16:creationId xmlns:a16="http://schemas.microsoft.com/office/drawing/2014/main" id="{C9AAA673-208E-40DB-BB5B-F654527D3B6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424363" y="6294438"/>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6600"/>
    </mc:Choice>
    <mc:Fallback xmlns="">
      <p:transition spd="slow" advTm="166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1" presetClass="mediacall" presetSubtype="0" fill="hold" nodeType="afterEffect">
                                  <p:stCondLst>
                                    <p:cond delay="0"/>
                                  </p:stCondLst>
                                  <p:childTnLst>
                                    <p:cmd type="call" cmd="playFrom(0.0)">
                                      <p:cBhvr>
                                        <p:cTn id="28" dur="151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9" fill="hold" display="0">
                  <p:stCondLst>
                    <p:cond delay="indefinite"/>
                  </p:stCondLst>
                  <p:endCondLst>
                    <p:cond evt="onStopAudio" delay="0">
                      <p:tgtEl>
                        <p:sldTgt/>
                      </p:tgtEl>
                    </p:cond>
                  </p:endCondLst>
                </p:cTn>
                <p:tgtEl>
                  <p:spTgt spid="2"/>
                </p:tgtEl>
              </p:cMediaNode>
            </p:audio>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6691" name="Group 3">
            <a:extLst>
              <a:ext uri="{FF2B5EF4-FFF2-40B4-BE49-F238E27FC236}">
                <a16:creationId xmlns:a16="http://schemas.microsoft.com/office/drawing/2014/main" id="{9A9D9EA4-2796-4FF0-8E47-43FAD4F85CD2}"/>
              </a:ext>
            </a:extLst>
          </p:cNvPr>
          <p:cNvGrpSpPr>
            <a:grpSpLocks/>
          </p:cNvGrpSpPr>
          <p:nvPr/>
        </p:nvGrpSpPr>
        <p:grpSpPr bwMode="auto">
          <a:xfrm>
            <a:off x="2316241" y="4471121"/>
            <a:ext cx="4658846" cy="935691"/>
            <a:chOff x="147" y="716"/>
            <a:chExt cx="2124" cy="457"/>
          </a:xfrm>
        </p:grpSpPr>
        <p:grpSp>
          <p:nvGrpSpPr>
            <p:cNvPr id="36919" name="Group 4">
              <a:extLst>
                <a:ext uri="{FF2B5EF4-FFF2-40B4-BE49-F238E27FC236}">
                  <a16:creationId xmlns:a16="http://schemas.microsoft.com/office/drawing/2014/main" id="{820ABE88-C6C7-4FF8-9CF7-17ABC764F6FE}"/>
                </a:ext>
              </a:extLst>
            </p:cNvPr>
            <p:cNvGrpSpPr>
              <a:grpSpLocks/>
            </p:cNvGrpSpPr>
            <p:nvPr/>
          </p:nvGrpSpPr>
          <p:grpSpPr bwMode="auto">
            <a:xfrm>
              <a:off x="190" y="717"/>
              <a:ext cx="2027" cy="193"/>
              <a:chOff x="272" y="1823"/>
              <a:chExt cx="5174" cy="493"/>
            </a:xfrm>
          </p:grpSpPr>
          <p:sp>
            <p:nvSpPr>
              <p:cNvPr id="28738" name="Rectangle 5">
                <a:extLst>
                  <a:ext uri="{FF2B5EF4-FFF2-40B4-BE49-F238E27FC236}">
                    <a16:creationId xmlns:a16="http://schemas.microsoft.com/office/drawing/2014/main" id="{18E45524-7668-4CCB-9CE6-780C96FA5DC8}"/>
                  </a:ext>
                </a:extLst>
              </p:cNvPr>
              <p:cNvSpPr>
                <a:spLocks noChangeArrowheads="1"/>
              </p:cNvSpPr>
              <p:nvPr/>
            </p:nvSpPr>
            <p:spPr bwMode="auto">
              <a:xfrm>
                <a:off x="3269" y="1826"/>
                <a:ext cx="2175" cy="49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sp>
            <p:nvSpPr>
              <p:cNvPr id="28739" name="Rectangle 6">
                <a:extLst>
                  <a:ext uri="{FF2B5EF4-FFF2-40B4-BE49-F238E27FC236}">
                    <a16:creationId xmlns:a16="http://schemas.microsoft.com/office/drawing/2014/main" id="{E692F3B5-88F3-4A07-842E-8A37746F0517}"/>
                  </a:ext>
                </a:extLst>
              </p:cNvPr>
              <p:cNvSpPr>
                <a:spLocks noChangeArrowheads="1"/>
              </p:cNvSpPr>
              <p:nvPr/>
            </p:nvSpPr>
            <p:spPr bwMode="auto">
              <a:xfrm>
                <a:off x="1359" y="1819"/>
                <a:ext cx="1770" cy="503"/>
              </a:xfrm>
              <a:prstGeom prst="rect">
                <a:avLst/>
              </a:prstGeom>
              <a:gradFill rotWithShape="1">
                <a:gsLst>
                  <a:gs pos="0">
                    <a:srgbClr val="00FF00"/>
                  </a:gs>
                  <a:gs pos="100000">
                    <a:srgbClr val="FFFF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sp>
            <p:nvSpPr>
              <p:cNvPr id="28740" name="Rectangle 7">
                <a:extLst>
                  <a:ext uri="{FF2B5EF4-FFF2-40B4-BE49-F238E27FC236}">
                    <a16:creationId xmlns:a16="http://schemas.microsoft.com/office/drawing/2014/main" id="{32CDEFF2-3EA8-48A2-949B-D1BF9938ACB3}"/>
                  </a:ext>
                </a:extLst>
              </p:cNvPr>
              <p:cNvSpPr>
                <a:spLocks noChangeArrowheads="1"/>
              </p:cNvSpPr>
              <p:nvPr/>
            </p:nvSpPr>
            <p:spPr bwMode="auto">
              <a:xfrm>
                <a:off x="3116" y="1826"/>
                <a:ext cx="178" cy="496"/>
              </a:xfrm>
              <a:prstGeom prst="rect">
                <a:avLst/>
              </a:prstGeom>
              <a:gradFill rotWithShape="1">
                <a:gsLst>
                  <a:gs pos="0">
                    <a:srgbClr val="FFFF00"/>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sp>
            <p:nvSpPr>
              <p:cNvPr id="28741" name="Rectangle 8">
                <a:extLst>
                  <a:ext uri="{FF2B5EF4-FFF2-40B4-BE49-F238E27FC236}">
                    <a16:creationId xmlns:a16="http://schemas.microsoft.com/office/drawing/2014/main" id="{26BE3F4B-BA47-4FC1-A40D-DBB6DD23CD23}"/>
                  </a:ext>
                </a:extLst>
              </p:cNvPr>
              <p:cNvSpPr>
                <a:spLocks noChangeArrowheads="1"/>
              </p:cNvSpPr>
              <p:nvPr/>
            </p:nvSpPr>
            <p:spPr bwMode="auto">
              <a:xfrm rot="10800000">
                <a:off x="270" y="1819"/>
                <a:ext cx="662" cy="496"/>
              </a:xfrm>
              <a:prstGeom prst="rect">
                <a:avLst/>
              </a:prstGeom>
              <a:gradFill rotWithShape="1">
                <a:gsLst>
                  <a:gs pos="0">
                    <a:srgbClr val="FFFF00"/>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sp>
            <p:nvSpPr>
              <p:cNvPr id="28742" name="Rectangle 9">
                <a:extLst>
                  <a:ext uri="{FF2B5EF4-FFF2-40B4-BE49-F238E27FC236}">
                    <a16:creationId xmlns:a16="http://schemas.microsoft.com/office/drawing/2014/main" id="{2D6EB404-A817-44D0-B9EF-7811DFF48D4D}"/>
                  </a:ext>
                </a:extLst>
              </p:cNvPr>
              <p:cNvSpPr>
                <a:spLocks noChangeArrowheads="1"/>
              </p:cNvSpPr>
              <p:nvPr/>
            </p:nvSpPr>
            <p:spPr bwMode="auto">
              <a:xfrm rot="10800000">
                <a:off x="870" y="1819"/>
                <a:ext cx="500" cy="503"/>
              </a:xfrm>
              <a:prstGeom prst="rect">
                <a:avLst/>
              </a:prstGeom>
              <a:gradFill rotWithShape="1">
                <a:gsLst>
                  <a:gs pos="0">
                    <a:srgbClr val="00FF00"/>
                  </a:gs>
                  <a:gs pos="100000">
                    <a:srgbClr val="FFFF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grpSp>
        <p:graphicFrame>
          <p:nvGraphicFramePr>
            <p:cNvPr id="36920" name="Object 10">
              <a:extLst>
                <a:ext uri="{FF2B5EF4-FFF2-40B4-BE49-F238E27FC236}">
                  <a16:creationId xmlns:a16="http://schemas.microsoft.com/office/drawing/2014/main" id="{E8F8AC9F-471F-40F1-87CA-7B6A533ACA4A}"/>
                </a:ext>
              </a:extLst>
            </p:cNvPr>
            <p:cNvGraphicFramePr>
              <a:graphicFrameLocks noChangeAspect="1"/>
            </p:cNvGraphicFramePr>
            <p:nvPr/>
          </p:nvGraphicFramePr>
          <p:xfrm>
            <a:off x="174" y="716"/>
            <a:ext cx="2097" cy="202"/>
          </p:xfrm>
          <a:graphic>
            <a:graphicData uri="http://schemas.openxmlformats.org/presentationml/2006/ole">
              <mc:AlternateContent xmlns:mc="http://schemas.openxmlformats.org/markup-compatibility/2006">
                <mc:Choice xmlns:v="urn:schemas-microsoft-com:vml" Requires="v">
                  <p:oleObj spid="_x0000_s1053" name="Drawing" r:id="rId6" imgW="6762598" imgH="790346" progId="Canvas.Drawing.6">
                    <p:embed/>
                  </p:oleObj>
                </mc:Choice>
                <mc:Fallback>
                  <p:oleObj name="Drawing" r:id="rId6" imgW="6762598" imgH="790346" progId="Canvas.Drawing.6">
                    <p:embed/>
                    <p:pic>
                      <p:nvPicPr>
                        <p:cNvPr id="36920" name="Object 10">
                          <a:extLst>
                            <a:ext uri="{FF2B5EF4-FFF2-40B4-BE49-F238E27FC236}">
                              <a16:creationId xmlns:a16="http://schemas.microsoft.com/office/drawing/2014/main" id="{E8F8AC9F-471F-40F1-87CA-7B6A533ACA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 y="716"/>
                          <a:ext cx="2097"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729" name="AutoShape 11">
              <a:extLst>
                <a:ext uri="{FF2B5EF4-FFF2-40B4-BE49-F238E27FC236}">
                  <a16:creationId xmlns:a16="http://schemas.microsoft.com/office/drawing/2014/main" id="{6E26EB32-F5FB-470C-BFF8-BBD3F49C2914}"/>
                </a:ext>
              </a:extLst>
            </p:cNvPr>
            <p:cNvSpPr>
              <a:spLocks/>
            </p:cNvSpPr>
            <p:nvPr/>
          </p:nvSpPr>
          <p:spPr bwMode="auto">
            <a:xfrm rot="-5400000">
              <a:off x="212" y="889"/>
              <a:ext cx="105" cy="150"/>
            </a:xfrm>
            <a:prstGeom prst="leftBrace">
              <a:avLst>
                <a:gd name="adj1" fmla="val 24530"/>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sp>
          <p:nvSpPr>
            <p:cNvPr id="28730" name="AutoShape 12">
              <a:extLst>
                <a:ext uri="{FF2B5EF4-FFF2-40B4-BE49-F238E27FC236}">
                  <a16:creationId xmlns:a16="http://schemas.microsoft.com/office/drawing/2014/main" id="{37D6752C-9DD3-4F3E-A4E1-2C78B517A371}"/>
                </a:ext>
              </a:extLst>
            </p:cNvPr>
            <p:cNvSpPr>
              <a:spLocks/>
            </p:cNvSpPr>
            <p:nvPr/>
          </p:nvSpPr>
          <p:spPr bwMode="auto">
            <a:xfrm rot="-5400000">
              <a:off x="564" y="827"/>
              <a:ext cx="104" cy="290"/>
            </a:xfrm>
            <a:prstGeom prst="leftBrace">
              <a:avLst>
                <a:gd name="adj1" fmla="val 47881"/>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sp>
          <p:nvSpPr>
            <p:cNvPr id="28731" name="AutoShape 13">
              <a:extLst>
                <a:ext uri="{FF2B5EF4-FFF2-40B4-BE49-F238E27FC236}">
                  <a16:creationId xmlns:a16="http://schemas.microsoft.com/office/drawing/2014/main" id="{2DB7FECC-A0FD-42F5-AA88-3D736D10A7FC}"/>
                </a:ext>
              </a:extLst>
            </p:cNvPr>
            <p:cNvSpPr>
              <a:spLocks/>
            </p:cNvSpPr>
            <p:nvPr/>
          </p:nvSpPr>
          <p:spPr bwMode="auto">
            <a:xfrm rot="-5400000">
              <a:off x="1730" y="548"/>
              <a:ext cx="105" cy="842"/>
            </a:xfrm>
            <a:prstGeom prst="leftBrace">
              <a:avLst>
                <a:gd name="adj1" fmla="val 137697"/>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sp>
          <p:nvSpPr>
            <p:cNvPr id="28732" name="AutoShape 14">
              <a:extLst>
                <a:ext uri="{FF2B5EF4-FFF2-40B4-BE49-F238E27FC236}">
                  <a16:creationId xmlns:a16="http://schemas.microsoft.com/office/drawing/2014/main" id="{3FDC1DB0-7D99-4180-AF1A-22DD426CA62D}"/>
                </a:ext>
              </a:extLst>
            </p:cNvPr>
            <p:cNvSpPr>
              <a:spLocks/>
            </p:cNvSpPr>
            <p:nvPr/>
          </p:nvSpPr>
          <p:spPr bwMode="auto">
            <a:xfrm rot="-5400000">
              <a:off x="1007" y="685"/>
              <a:ext cx="104" cy="573"/>
            </a:xfrm>
            <a:prstGeom prst="leftBrace">
              <a:avLst>
                <a:gd name="adj1" fmla="val 94607"/>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sp>
          <p:nvSpPr>
            <p:cNvPr id="28733" name="Text Box 15">
              <a:extLst>
                <a:ext uri="{FF2B5EF4-FFF2-40B4-BE49-F238E27FC236}">
                  <a16:creationId xmlns:a16="http://schemas.microsoft.com/office/drawing/2014/main" id="{2E0C6FC1-6E73-499C-AF3C-DDDAFA37BDC1}"/>
                </a:ext>
              </a:extLst>
            </p:cNvPr>
            <p:cNvSpPr txBox="1">
              <a:spLocks noChangeArrowheads="1"/>
            </p:cNvSpPr>
            <p:nvPr/>
          </p:nvSpPr>
          <p:spPr bwMode="auto">
            <a:xfrm>
              <a:off x="147" y="1041"/>
              <a:ext cx="241" cy="131"/>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96" tIns="44948" rIns="89896" bIns="44948">
              <a:spAutoFit/>
            </a:bodyPr>
            <a:lstStyle>
              <a:lvl1pPr defTabSz="1019175" eaLnBrk="0" hangingPunct="0">
                <a:defRPr sz="4000" baseline="-8000">
                  <a:solidFill>
                    <a:srgbClr val="BA1222"/>
                  </a:solidFill>
                  <a:latin typeface="Myriad Pro" pitchFamily="34" charset="0"/>
                </a:defRPr>
              </a:lvl1pPr>
              <a:lvl2pPr marL="742950" indent="-285750" defTabSz="1019175" eaLnBrk="0" hangingPunct="0">
                <a:defRPr sz="4000" baseline="-8000">
                  <a:solidFill>
                    <a:srgbClr val="BA1222"/>
                  </a:solidFill>
                  <a:latin typeface="Myriad Pro" pitchFamily="34" charset="0"/>
                </a:defRPr>
              </a:lvl2pPr>
              <a:lvl3pPr marL="1143000" indent="-228600" defTabSz="1019175" eaLnBrk="0" hangingPunct="0">
                <a:defRPr sz="4000" baseline="-8000">
                  <a:solidFill>
                    <a:srgbClr val="BA1222"/>
                  </a:solidFill>
                  <a:latin typeface="Myriad Pro" pitchFamily="34" charset="0"/>
                </a:defRPr>
              </a:lvl3pPr>
              <a:lvl4pPr marL="1600200" indent="-228600" defTabSz="1019175" eaLnBrk="0" hangingPunct="0">
                <a:defRPr sz="4000" baseline="-8000">
                  <a:solidFill>
                    <a:srgbClr val="BA1222"/>
                  </a:solidFill>
                  <a:latin typeface="Myriad Pro" pitchFamily="34" charset="0"/>
                </a:defRPr>
              </a:lvl4pPr>
              <a:lvl5pPr marL="2057400" indent="-228600" defTabSz="1019175" eaLnBrk="0" hangingPunct="0">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a:defRPr/>
              </a:pPr>
              <a:r>
                <a:rPr lang="en-US" sz="1147" b="1" baseline="0">
                  <a:solidFill>
                    <a:srgbClr val="FFFF00"/>
                  </a:solidFill>
                  <a:latin typeface="+mn-lt"/>
                </a:rPr>
                <a:t>1 to 3</a:t>
              </a:r>
            </a:p>
          </p:txBody>
        </p:sp>
        <p:sp>
          <p:nvSpPr>
            <p:cNvPr id="28734" name="Text Box 16">
              <a:extLst>
                <a:ext uri="{FF2B5EF4-FFF2-40B4-BE49-F238E27FC236}">
                  <a16:creationId xmlns:a16="http://schemas.microsoft.com/office/drawing/2014/main" id="{05BC1718-184D-4035-B681-A416ECE5AC5A}"/>
                </a:ext>
              </a:extLst>
            </p:cNvPr>
            <p:cNvSpPr txBox="1">
              <a:spLocks noChangeArrowheads="1"/>
            </p:cNvSpPr>
            <p:nvPr/>
          </p:nvSpPr>
          <p:spPr bwMode="auto">
            <a:xfrm>
              <a:off x="493" y="1042"/>
              <a:ext cx="276" cy="131"/>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96" tIns="44948" rIns="89896" bIns="44948">
              <a:spAutoFit/>
            </a:bodyPr>
            <a:lstStyle>
              <a:lvl1pPr defTabSz="1019175" eaLnBrk="0" hangingPunct="0">
                <a:defRPr sz="4000" baseline="-8000">
                  <a:solidFill>
                    <a:srgbClr val="BA1222"/>
                  </a:solidFill>
                  <a:latin typeface="Myriad Pro" pitchFamily="34" charset="0"/>
                </a:defRPr>
              </a:lvl1pPr>
              <a:lvl2pPr marL="742950" indent="-285750" defTabSz="1019175" eaLnBrk="0" hangingPunct="0">
                <a:defRPr sz="4000" baseline="-8000">
                  <a:solidFill>
                    <a:srgbClr val="BA1222"/>
                  </a:solidFill>
                  <a:latin typeface="Myriad Pro" pitchFamily="34" charset="0"/>
                </a:defRPr>
              </a:lvl2pPr>
              <a:lvl3pPr marL="1143000" indent="-228600" defTabSz="1019175" eaLnBrk="0" hangingPunct="0">
                <a:defRPr sz="4000" baseline="-8000">
                  <a:solidFill>
                    <a:srgbClr val="BA1222"/>
                  </a:solidFill>
                  <a:latin typeface="Myriad Pro" pitchFamily="34" charset="0"/>
                </a:defRPr>
              </a:lvl3pPr>
              <a:lvl4pPr marL="1600200" indent="-228600" defTabSz="1019175" eaLnBrk="0" hangingPunct="0">
                <a:defRPr sz="4000" baseline="-8000">
                  <a:solidFill>
                    <a:srgbClr val="BA1222"/>
                  </a:solidFill>
                  <a:latin typeface="Myriad Pro" pitchFamily="34" charset="0"/>
                </a:defRPr>
              </a:lvl4pPr>
              <a:lvl5pPr marL="2057400" indent="-228600" defTabSz="1019175" eaLnBrk="0" hangingPunct="0">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a:defRPr/>
              </a:pPr>
              <a:r>
                <a:rPr lang="en-US" sz="1147" b="1" baseline="0">
                  <a:solidFill>
                    <a:srgbClr val="000000"/>
                  </a:solidFill>
                  <a:latin typeface="+mn-lt"/>
                </a:rPr>
                <a:t>6 to 12</a:t>
              </a:r>
            </a:p>
          </p:txBody>
        </p:sp>
        <p:sp>
          <p:nvSpPr>
            <p:cNvPr id="28735" name="Text Box 17">
              <a:extLst>
                <a:ext uri="{FF2B5EF4-FFF2-40B4-BE49-F238E27FC236}">
                  <a16:creationId xmlns:a16="http://schemas.microsoft.com/office/drawing/2014/main" id="{11D90473-F54F-4B22-897F-DA8214EF8990}"/>
                </a:ext>
              </a:extLst>
            </p:cNvPr>
            <p:cNvSpPr txBox="1">
              <a:spLocks noChangeArrowheads="1"/>
            </p:cNvSpPr>
            <p:nvPr/>
          </p:nvSpPr>
          <p:spPr bwMode="auto">
            <a:xfrm>
              <a:off x="915" y="1042"/>
              <a:ext cx="310" cy="131"/>
            </a:xfrm>
            <a:prstGeom prst="rect">
              <a:avLst/>
            </a:prstGeom>
            <a:gradFill rotWithShape="1">
              <a:gsLst>
                <a:gs pos="0">
                  <a:srgbClr val="00FF00"/>
                </a:gs>
                <a:gs pos="100000">
                  <a:srgbClr val="FFFF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96" tIns="44948" rIns="89896" bIns="44948">
              <a:spAutoFit/>
            </a:bodyPr>
            <a:lstStyle>
              <a:lvl1pPr defTabSz="1019175" eaLnBrk="0" hangingPunct="0">
                <a:defRPr sz="4000" baseline="-8000">
                  <a:solidFill>
                    <a:srgbClr val="BA1222"/>
                  </a:solidFill>
                  <a:latin typeface="Myriad Pro" pitchFamily="34" charset="0"/>
                </a:defRPr>
              </a:lvl1pPr>
              <a:lvl2pPr marL="742950" indent="-285750" defTabSz="1019175" eaLnBrk="0" hangingPunct="0">
                <a:defRPr sz="4000" baseline="-8000">
                  <a:solidFill>
                    <a:srgbClr val="BA1222"/>
                  </a:solidFill>
                  <a:latin typeface="Myriad Pro" pitchFamily="34" charset="0"/>
                </a:defRPr>
              </a:lvl2pPr>
              <a:lvl3pPr marL="1143000" indent="-228600" defTabSz="1019175" eaLnBrk="0" hangingPunct="0">
                <a:defRPr sz="4000" baseline="-8000">
                  <a:solidFill>
                    <a:srgbClr val="BA1222"/>
                  </a:solidFill>
                  <a:latin typeface="Myriad Pro" pitchFamily="34" charset="0"/>
                </a:defRPr>
              </a:lvl3pPr>
              <a:lvl4pPr marL="1600200" indent="-228600" defTabSz="1019175" eaLnBrk="0" hangingPunct="0">
                <a:defRPr sz="4000" baseline="-8000">
                  <a:solidFill>
                    <a:srgbClr val="BA1222"/>
                  </a:solidFill>
                  <a:latin typeface="Myriad Pro" pitchFamily="34" charset="0"/>
                </a:defRPr>
              </a:lvl4pPr>
              <a:lvl5pPr marL="2057400" indent="-228600" defTabSz="1019175" eaLnBrk="0" hangingPunct="0">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a:defRPr/>
              </a:pPr>
              <a:r>
                <a:rPr lang="en-US" sz="1147" b="1" baseline="0">
                  <a:solidFill>
                    <a:srgbClr val="000000"/>
                  </a:solidFill>
                  <a:latin typeface="+mn-lt"/>
                </a:rPr>
                <a:t>12 to 24</a:t>
              </a:r>
            </a:p>
          </p:txBody>
        </p:sp>
        <p:sp>
          <p:nvSpPr>
            <p:cNvPr id="28736" name="Text Box 18">
              <a:extLst>
                <a:ext uri="{FF2B5EF4-FFF2-40B4-BE49-F238E27FC236}">
                  <a16:creationId xmlns:a16="http://schemas.microsoft.com/office/drawing/2014/main" id="{2B132B97-534D-4126-9675-46910F60BD61}"/>
                </a:ext>
              </a:extLst>
            </p:cNvPr>
            <p:cNvSpPr txBox="1">
              <a:spLocks noChangeArrowheads="1"/>
            </p:cNvSpPr>
            <p:nvPr/>
          </p:nvSpPr>
          <p:spPr bwMode="auto">
            <a:xfrm>
              <a:off x="1495" y="1041"/>
              <a:ext cx="462" cy="131"/>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96" tIns="44948" rIns="89896" bIns="44948">
              <a:spAutoFit/>
            </a:bodyPr>
            <a:lstStyle>
              <a:lvl1pPr defTabSz="1019175" eaLnBrk="0" hangingPunct="0">
                <a:defRPr sz="4000" baseline="-8000">
                  <a:solidFill>
                    <a:srgbClr val="BA1222"/>
                  </a:solidFill>
                  <a:latin typeface="Myriad Pro" pitchFamily="34" charset="0"/>
                </a:defRPr>
              </a:lvl1pPr>
              <a:lvl2pPr marL="742950" indent="-285750" defTabSz="1019175" eaLnBrk="0" hangingPunct="0">
                <a:defRPr sz="4000" baseline="-8000">
                  <a:solidFill>
                    <a:srgbClr val="BA1222"/>
                  </a:solidFill>
                  <a:latin typeface="Myriad Pro" pitchFamily="34" charset="0"/>
                </a:defRPr>
              </a:lvl2pPr>
              <a:lvl3pPr marL="1143000" indent="-228600" defTabSz="1019175" eaLnBrk="0" hangingPunct="0">
                <a:defRPr sz="4000" baseline="-8000">
                  <a:solidFill>
                    <a:srgbClr val="BA1222"/>
                  </a:solidFill>
                  <a:latin typeface="Myriad Pro" pitchFamily="34" charset="0"/>
                </a:defRPr>
              </a:lvl3pPr>
              <a:lvl4pPr marL="1600200" indent="-228600" defTabSz="1019175" eaLnBrk="0" hangingPunct="0">
                <a:defRPr sz="4000" baseline="-8000">
                  <a:solidFill>
                    <a:srgbClr val="BA1222"/>
                  </a:solidFill>
                  <a:latin typeface="Myriad Pro" pitchFamily="34" charset="0"/>
                </a:defRPr>
              </a:lvl4pPr>
              <a:lvl5pPr marL="2057400" indent="-228600" defTabSz="1019175" eaLnBrk="0" hangingPunct="0">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a:defRPr/>
              </a:pPr>
              <a:r>
                <a:rPr lang="en-US" sz="1147" b="1" baseline="0">
                  <a:solidFill>
                    <a:srgbClr val="FFFF00"/>
                  </a:solidFill>
                  <a:latin typeface="+mn-lt"/>
                </a:rPr>
                <a:t>More than 24</a:t>
              </a:r>
            </a:p>
          </p:txBody>
        </p:sp>
        <p:sp>
          <p:nvSpPr>
            <p:cNvPr id="28737" name="Text Box 19">
              <a:extLst>
                <a:ext uri="{FF2B5EF4-FFF2-40B4-BE49-F238E27FC236}">
                  <a16:creationId xmlns:a16="http://schemas.microsoft.com/office/drawing/2014/main" id="{5C0BEDE4-3467-4E55-BBB3-CFF981EC7D12}"/>
                </a:ext>
              </a:extLst>
            </p:cNvPr>
            <p:cNvSpPr txBox="1">
              <a:spLocks noChangeArrowheads="1"/>
            </p:cNvSpPr>
            <p:nvPr/>
          </p:nvSpPr>
          <p:spPr bwMode="auto">
            <a:xfrm>
              <a:off x="755" y="719"/>
              <a:ext cx="600" cy="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96" tIns="44948" rIns="89896" bIns="44948">
              <a:spAutoFit/>
            </a:bodyPr>
            <a:lstStyle>
              <a:lvl1pPr defTabSz="1019175" eaLnBrk="0" hangingPunct="0">
                <a:defRPr sz="4000" baseline="-8000">
                  <a:solidFill>
                    <a:srgbClr val="BA1222"/>
                  </a:solidFill>
                  <a:latin typeface="Myriad Pro" pitchFamily="34" charset="0"/>
                </a:defRPr>
              </a:lvl1pPr>
              <a:lvl2pPr marL="742950" indent="-285750" defTabSz="1019175" eaLnBrk="0" hangingPunct="0">
                <a:defRPr sz="4000" baseline="-8000">
                  <a:solidFill>
                    <a:srgbClr val="BA1222"/>
                  </a:solidFill>
                  <a:latin typeface="Myriad Pro" pitchFamily="34" charset="0"/>
                </a:defRPr>
              </a:lvl2pPr>
              <a:lvl3pPr marL="1143000" indent="-228600" defTabSz="1019175" eaLnBrk="0" hangingPunct="0">
                <a:defRPr sz="4000" baseline="-8000">
                  <a:solidFill>
                    <a:srgbClr val="BA1222"/>
                  </a:solidFill>
                  <a:latin typeface="Myriad Pro" pitchFamily="34" charset="0"/>
                </a:defRPr>
              </a:lvl3pPr>
              <a:lvl4pPr marL="1600200" indent="-228600" defTabSz="1019175" eaLnBrk="0" hangingPunct="0">
                <a:defRPr sz="4000" baseline="-8000">
                  <a:solidFill>
                    <a:srgbClr val="BA1222"/>
                  </a:solidFill>
                  <a:latin typeface="Myriad Pro" pitchFamily="34" charset="0"/>
                </a:defRPr>
              </a:lvl4pPr>
              <a:lvl5pPr marL="2057400" indent="-228600" defTabSz="1019175" eaLnBrk="0" hangingPunct="0">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a:defRPr/>
              </a:pPr>
              <a:r>
                <a:rPr lang="en-US" sz="1147" baseline="0">
                  <a:solidFill>
                    <a:srgbClr val="000000"/>
                  </a:solidFill>
                  <a:latin typeface="+mn-lt"/>
                </a:rPr>
                <a:t>Tooth Engagement</a:t>
              </a:r>
            </a:p>
          </p:txBody>
        </p:sp>
      </p:grpSp>
      <p:sp>
        <p:nvSpPr>
          <p:cNvPr id="626708" name="Text Box 20">
            <a:extLst>
              <a:ext uri="{FF2B5EF4-FFF2-40B4-BE49-F238E27FC236}">
                <a16:creationId xmlns:a16="http://schemas.microsoft.com/office/drawing/2014/main" id="{73ADF934-2B60-4C06-8462-4C339B30677D}"/>
              </a:ext>
            </a:extLst>
          </p:cNvPr>
          <p:cNvSpPr txBox="1">
            <a:spLocks noChangeArrowheads="1"/>
          </p:cNvSpPr>
          <p:nvPr/>
        </p:nvSpPr>
        <p:spPr bwMode="auto">
          <a:xfrm>
            <a:off x="504264" y="1770529"/>
            <a:ext cx="6735253" cy="4720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96" tIns="44948" rIns="89896" bIns="44948">
            <a:spAutoFit/>
          </a:bodyPr>
          <a:lstStyle>
            <a:lvl1pPr defTabSz="1019175" eaLnBrk="0" hangingPunct="0">
              <a:defRPr sz="4000" baseline="-8000">
                <a:solidFill>
                  <a:srgbClr val="BA1222"/>
                </a:solidFill>
                <a:latin typeface="Myriad Pro" pitchFamily="34" charset="0"/>
              </a:defRPr>
            </a:lvl1pPr>
            <a:lvl2pPr marL="742950" indent="-285750" defTabSz="1019175" eaLnBrk="0" hangingPunct="0">
              <a:defRPr sz="4000" baseline="-8000">
                <a:solidFill>
                  <a:srgbClr val="BA1222"/>
                </a:solidFill>
                <a:latin typeface="Myriad Pro" pitchFamily="34" charset="0"/>
              </a:defRPr>
            </a:lvl2pPr>
            <a:lvl3pPr marL="1143000" indent="-228600" defTabSz="1019175" eaLnBrk="0" hangingPunct="0">
              <a:defRPr sz="4000" baseline="-8000">
                <a:solidFill>
                  <a:srgbClr val="BA1222"/>
                </a:solidFill>
                <a:latin typeface="Myriad Pro" pitchFamily="34" charset="0"/>
              </a:defRPr>
            </a:lvl3pPr>
            <a:lvl4pPr marL="1600200" indent="-228600" defTabSz="1019175" eaLnBrk="0" hangingPunct="0">
              <a:defRPr sz="4000" baseline="-8000">
                <a:solidFill>
                  <a:srgbClr val="BA1222"/>
                </a:solidFill>
                <a:latin typeface="Myriad Pro" pitchFamily="34" charset="0"/>
              </a:defRPr>
            </a:lvl4pPr>
            <a:lvl5pPr marL="2057400" indent="-228600" defTabSz="1019175" eaLnBrk="0" hangingPunct="0">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a:defRPr/>
            </a:pPr>
            <a:r>
              <a:rPr lang="en-US" sz="2735" baseline="0" dirty="0">
                <a:solidFill>
                  <a:srgbClr val="000000"/>
                </a:solidFill>
                <a:latin typeface="+mn-lt"/>
              </a:rPr>
              <a:t>Review </a:t>
            </a:r>
          </a:p>
          <a:p>
            <a:pPr>
              <a:buFont typeface="Wingdings" pitchFamily="2" charset="2"/>
              <a:buChar char="Ø"/>
              <a:defRPr/>
            </a:pPr>
            <a:r>
              <a:rPr lang="en-US" sz="2735" baseline="0" dirty="0">
                <a:solidFill>
                  <a:srgbClr val="000000"/>
                </a:solidFill>
                <a:latin typeface="+mn-lt"/>
              </a:rPr>
              <a:t>Measure your material</a:t>
            </a:r>
          </a:p>
          <a:p>
            <a:pPr>
              <a:buFont typeface="Wingdings" pitchFamily="2" charset="2"/>
              <a:buChar char="Ø"/>
              <a:defRPr/>
            </a:pPr>
            <a:endParaRPr lang="en-US" sz="2735" baseline="0" dirty="0">
              <a:solidFill>
                <a:srgbClr val="000000"/>
              </a:solidFill>
              <a:latin typeface="+mn-lt"/>
            </a:endParaRPr>
          </a:p>
          <a:p>
            <a:pPr>
              <a:buFont typeface="Wingdings" pitchFamily="2" charset="2"/>
              <a:buChar char="Ø"/>
              <a:defRPr/>
            </a:pPr>
            <a:endParaRPr lang="en-US" sz="2735" baseline="0" dirty="0">
              <a:solidFill>
                <a:srgbClr val="000000"/>
              </a:solidFill>
              <a:latin typeface="+mn-lt"/>
            </a:endParaRPr>
          </a:p>
          <a:p>
            <a:pPr>
              <a:buFont typeface="Wingdings" pitchFamily="2" charset="2"/>
              <a:buChar char="Ø"/>
              <a:defRPr/>
            </a:pPr>
            <a:endParaRPr lang="en-US" sz="2735" baseline="0" dirty="0">
              <a:solidFill>
                <a:srgbClr val="000000"/>
              </a:solidFill>
              <a:latin typeface="+mn-lt"/>
            </a:endParaRPr>
          </a:p>
          <a:p>
            <a:pPr>
              <a:buFont typeface="Wingdings" pitchFamily="2" charset="2"/>
              <a:buChar char="Ø"/>
              <a:defRPr/>
            </a:pPr>
            <a:r>
              <a:rPr lang="en-US" sz="2735" baseline="0" dirty="0">
                <a:solidFill>
                  <a:srgbClr val="000000"/>
                </a:solidFill>
                <a:latin typeface="+mn-lt"/>
              </a:rPr>
              <a:t> Refer to the Tooth Guideline</a:t>
            </a:r>
          </a:p>
          <a:p>
            <a:pPr>
              <a:defRPr/>
            </a:pPr>
            <a:endParaRPr lang="en-US" sz="2735" baseline="0" dirty="0">
              <a:solidFill>
                <a:srgbClr val="000000"/>
              </a:solidFill>
              <a:latin typeface="+mn-lt"/>
            </a:endParaRPr>
          </a:p>
          <a:p>
            <a:pPr>
              <a:defRPr/>
            </a:pPr>
            <a:r>
              <a:rPr lang="en-US" sz="2735" baseline="0" dirty="0">
                <a:solidFill>
                  <a:srgbClr val="000000"/>
                </a:solidFill>
                <a:latin typeface="+mn-lt"/>
              </a:rPr>
              <a:t> </a:t>
            </a:r>
          </a:p>
          <a:p>
            <a:pPr>
              <a:defRPr/>
            </a:pPr>
            <a:endParaRPr lang="en-US" sz="2735" baseline="0" dirty="0">
              <a:solidFill>
                <a:srgbClr val="000000"/>
              </a:solidFill>
              <a:latin typeface="+mn-lt"/>
            </a:endParaRPr>
          </a:p>
          <a:p>
            <a:pPr>
              <a:buFont typeface="Wingdings" pitchFamily="2" charset="2"/>
              <a:buChar char="Ø"/>
              <a:defRPr/>
            </a:pPr>
            <a:r>
              <a:rPr lang="en-US" sz="2735" baseline="0" dirty="0">
                <a:solidFill>
                  <a:srgbClr val="000000"/>
                </a:solidFill>
                <a:latin typeface="+mn-lt"/>
              </a:rPr>
              <a:t> Chart or calculate dimensions</a:t>
            </a:r>
          </a:p>
          <a:p>
            <a:pPr>
              <a:buFont typeface="Wingdings" pitchFamily="2" charset="2"/>
              <a:buChar char="Ø"/>
              <a:defRPr/>
            </a:pPr>
            <a:r>
              <a:rPr lang="en-US" sz="2735" baseline="0" dirty="0">
                <a:solidFill>
                  <a:srgbClr val="000000"/>
                </a:solidFill>
                <a:latin typeface="+mn-lt"/>
              </a:rPr>
              <a:t> Adjust material or tooth size for best fit</a:t>
            </a:r>
          </a:p>
        </p:txBody>
      </p:sp>
      <p:grpSp>
        <p:nvGrpSpPr>
          <p:cNvPr id="626709" name="Group 21">
            <a:extLst>
              <a:ext uri="{FF2B5EF4-FFF2-40B4-BE49-F238E27FC236}">
                <a16:creationId xmlns:a16="http://schemas.microsoft.com/office/drawing/2014/main" id="{C2AF3831-96F5-4F16-A74D-50EAEFE94512}"/>
              </a:ext>
            </a:extLst>
          </p:cNvPr>
          <p:cNvGrpSpPr>
            <a:grpSpLocks/>
          </p:cNvGrpSpPr>
          <p:nvPr/>
        </p:nvGrpSpPr>
        <p:grpSpPr bwMode="auto">
          <a:xfrm>
            <a:off x="1047327" y="2874546"/>
            <a:ext cx="3845018" cy="634534"/>
            <a:chOff x="187" y="1527"/>
            <a:chExt cx="3195" cy="649"/>
          </a:xfrm>
        </p:grpSpPr>
        <p:sp>
          <p:nvSpPr>
            <p:cNvPr id="28708" name="AutoShape 22">
              <a:extLst>
                <a:ext uri="{FF2B5EF4-FFF2-40B4-BE49-F238E27FC236}">
                  <a16:creationId xmlns:a16="http://schemas.microsoft.com/office/drawing/2014/main" id="{267A6A53-CD7C-40D3-BD4D-748C55D791F1}"/>
                </a:ext>
              </a:extLst>
            </p:cNvPr>
            <p:cNvSpPr>
              <a:spLocks noChangeArrowheads="1"/>
            </p:cNvSpPr>
            <p:nvPr/>
          </p:nvSpPr>
          <p:spPr bwMode="auto">
            <a:xfrm rot="5400000">
              <a:off x="421" y="1320"/>
              <a:ext cx="576" cy="1044"/>
            </a:xfrm>
            <a:prstGeom prst="can">
              <a:avLst>
                <a:gd name="adj" fmla="val 87957"/>
              </a:avLst>
            </a:prstGeom>
            <a:solidFill>
              <a:srgbClr val="C0C0C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grpSp>
          <p:nvGrpSpPr>
            <p:cNvPr id="36901" name="Group 23">
              <a:extLst>
                <a:ext uri="{FF2B5EF4-FFF2-40B4-BE49-F238E27FC236}">
                  <a16:creationId xmlns:a16="http://schemas.microsoft.com/office/drawing/2014/main" id="{429C68DB-7521-4E3A-B432-CF45F17E4827}"/>
                </a:ext>
              </a:extLst>
            </p:cNvPr>
            <p:cNvGrpSpPr>
              <a:grpSpLocks/>
            </p:cNvGrpSpPr>
            <p:nvPr/>
          </p:nvGrpSpPr>
          <p:grpSpPr bwMode="auto">
            <a:xfrm>
              <a:off x="1354" y="1527"/>
              <a:ext cx="694" cy="649"/>
              <a:chOff x="604" y="2897"/>
              <a:chExt cx="969" cy="905"/>
            </a:xfrm>
          </p:grpSpPr>
          <p:sp>
            <p:nvSpPr>
              <p:cNvPr id="28725" name="Rectangle 24">
                <a:extLst>
                  <a:ext uri="{FF2B5EF4-FFF2-40B4-BE49-F238E27FC236}">
                    <a16:creationId xmlns:a16="http://schemas.microsoft.com/office/drawing/2014/main" id="{01E34F1B-9B9B-4C02-BB07-32E453C896C3}"/>
                  </a:ext>
                </a:extLst>
              </p:cNvPr>
              <p:cNvSpPr>
                <a:spLocks noChangeArrowheads="1"/>
              </p:cNvSpPr>
              <p:nvPr/>
            </p:nvSpPr>
            <p:spPr bwMode="auto">
              <a:xfrm>
                <a:off x="606" y="2897"/>
                <a:ext cx="969" cy="905"/>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sp>
            <p:nvSpPr>
              <p:cNvPr id="28726" name="Rectangle 25">
                <a:extLst>
                  <a:ext uri="{FF2B5EF4-FFF2-40B4-BE49-F238E27FC236}">
                    <a16:creationId xmlns:a16="http://schemas.microsoft.com/office/drawing/2014/main" id="{ADE5AAA6-B96E-4C41-92ED-95F5D689C95B}"/>
                  </a:ext>
                </a:extLst>
              </p:cNvPr>
              <p:cNvSpPr>
                <a:spLocks noChangeArrowheads="1"/>
              </p:cNvSpPr>
              <p:nvPr/>
            </p:nvSpPr>
            <p:spPr bwMode="auto">
              <a:xfrm>
                <a:off x="681" y="2977"/>
                <a:ext cx="816" cy="747"/>
              </a:xfrm>
              <a:prstGeom prst="rect">
                <a:avLst/>
              </a:prstGeom>
              <a:solidFill>
                <a:srgbClr val="777777"/>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grpSp>
        <p:grpSp>
          <p:nvGrpSpPr>
            <p:cNvPr id="36902" name="Group 26">
              <a:extLst>
                <a:ext uri="{FF2B5EF4-FFF2-40B4-BE49-F238E27FC236}">
                  <a16:creationId xmlns:a16="http://schemas.microsoft.com/office/drawing/2014/main" id="{D571DB2F-165B-4EB4-8FFB-EC97AEF0A4E6}"/>
                </a:ext>
              </a:extLst>
            </p:cNvPr>
            <p:cNvGrpSpPr>
              <a:grpSpLocks/>
            </p:cNvGrpSpPr>
            <p:nvPr/>
          </p:nvGrpSpPr>
          <p:grpSpPr bwMode="auto">
            <a:xfrm>
              <a:off x="2218" y="1650"/>
              <a:ext cx="1164" cy="521"/>
              <a:chOff x="385" y="2358"/>
              <a:chExt cx="1467" cy="681"/>
            </a:xfrm>
          </p:grpSpPr>
          <p:grpSp>
            <p:nvGrpSpPr>
              <p:cNvPr id="36903" name="Group 27">
                <a:extLst>
                  <a:ext uri="{FF2B5EF4-FFF2-40B4-BE49-F238E27FC236}">
                    <a16:creationId xmlns:a16="http://schemas.microsoft.com/office/drawing/2014/main" id="{CCDCBA75-65DF-4089-B951-65EFF5CCFCF7}"/>
                  </a:ext>
                </a:extLst>
              </p:cNvPr>
              <p:cNvGrpSpPr>
                <a:grpSpLocks/>
              </p:cNvGrpSpPr>
              <p:nvPr/>
            </p:nvGrpSpPr>
            <p:grpSpPr bwMode="auto">
              <a:xfrm>
                <a:off x="385" y="2361"/>
                <a:ext cx="940" cy="678"/>
                <a:chOff x="385" y="2361"/>
                <a:chExt cx="940" cy="678"/>
              </a:xfrm>
            </p:grpSpPr>
            <p:grpSp>
              <p:nvGrpSpPr>
                <p:cNvPr id="36911" name="Group 28">
                  <a:extLst>
                    <a:ext uri="{FF2B5EF4-FFF2-40B4-BE49-F238E27FC236}">
                      <a16:creationId xmlns:a16="http://schemas.microsoft.com/office/drawing/2014/main" id="{D6E6C755-53AC-4E00-895A-99ABE157E553}"/>
                    </a:ext>
                  </a:extLst>
                </p:cNvPr>
                <p:cNvGrpSpPr>
                  <a:grpSpLocks/>
                </p:cNvGrpSpPr>
                <p:nvPr/>
              </p:nvGrpSpPr>
              <p:grpSpPr bwMode="auto">
                <a:xfrm>
                  <a:off x="385" y="2362"/>
                  <a:ext cx="677" cy="677"/>
                  <a:chOff x="499" y="1523"/>
                  <a:chExt cx="677" cy="677"/>
                </a:xfrm>
              </p:grpSpPr>
              <p:sp>
                <p:nvSpPr>
                  <p:cNvPr id="28723" name="AutoShape 29">
                    <a:extLst>
                      <a:ext uri="{FF2B5EF4-FFF2-40B4-BE49-F238E27FC236}">
                        <a16:creationId xmlns:a16="http://schemas.microsoft.com/office/drawing/2014/main" id="{7C783952-A8AB-4935-B09F-55E9AE4F6CBD}"/>
                      </a:ext>
                    </a:extLst>
                  </p:cNvPr>
                  <p:cNvSpPr>
                    <a:spLocks noChangeArrowheads="1"/>
                  </p:cNvSpPr>
                  <p:nvPr/>
                </p:nvSpPr>
                <p:spPr bwMode="auto">
                  <a:xfrm>
                    <a:off x="499" y="1622"/>
                    <a:ext cx="679" cy="596"/>
                  </a:xfrm>
                  <a:prstGeom prst="cube">
                    <a:avLst>
                      <a:gd name="adj" fmla="val 61454"/>
                    </a:avLst>
                  </a:prstGeom>
                  <a:solidFill>
                    <a:srgbClr val="B2B2B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sp>
                <p:nvSpPr>
                  <p:cNvPr id="28724" name="Rectangle 30">
                    <a:extLst>
                      <a:ext uri="{FF2B5EF4-FFF2-40B4-BE49-F238E27FC236}">
                        <a16:creationId xmlns:a16="http://schemas.microsoft.com/office/drawing/2014/main" id="{356E263E-E99D-4107-BA33-6025D4CCF7BC}"/>
                      </a:ext>
                    </a:extLst>
                  </p:cNvPr>
                  <p:cNvSpPr>
                    <a:spLocks noChangeArrowheads="1"/>
                  </p:cNvSpPr>
                  <p:nvPr/>
                </p:nvSpPr>
                <p:spPr bwMode="auto">
                  <a:xfrm>
                    <a:off x="539" y="1987"/>
                    <a:ext cx="183" cy="185"/>
                  </a:xfrm>
                  <a:prstGeom prst="rect">
                    <a:avLst/>
                  </a:prstGeom>
                  <a:solidFill>
                    <a:srgbClr val="4D4D4D"/>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grpSp>
            <p:grpSp>
              <p:nvGrpSpPr>
                <p:cNvPr id="36912" name="Group 31">
                  <a:extLst>
                    <a:ext uri="{FF2B5EF4-FFF2-40B4-BE49-F238E27FC236}">
                      <a16:creationId xmlns:a16="http://schemas.microsoft.com/office/drawing/2014/main" id="{D9A81262-DF34-445B-8C8E-C82A8014A54E}"/>
                    </a:ext>
                  </a:extLst>
                </p:cNvPr>
                <p:cNvGrpSpPr>
                  <a:grpSpLocks/>
                </p:cNvGrpSpPr>
                <p:nvPr/>
              </p:nvGrpSpPr>
              <p:grpSpPr bwMode="auto">
                <a:xfrm>
                  <a:off x="648" y="2361"/>
                  <a:ext cx="677" cy="677"/>
                  <a:chOff x="499" y="1523"/>
                  <a:chExt cx="677" cy="677"/>
                </a:xfrm>
              </p:grpSpPr>
              <p:sp>
                <p:nvSpPr>
                  <p:cNvPr id="28721" name="AutoShape 32">
                    <a:extLst>
                      <a:ext uri="{FF2B5EF4-FFF2-40B4-BE49-F238E27FC236}">
                        <a16:creationId xmlns:a16="http://schemas.microsoft.com/office/drawing/2014/main" id="{34D1FB52-9D00-47D1-868F-853C3E82CFCF}"/>
                      </a:ext>
                    </a:extLst>
                  </p:cNvPr>
                  <p:cNvSpPr>
                    <a:spLocks noChangeArrowheads="1"/>
                  </p:cNvSpPr>
                  <p:nvPr/>
                </p:nvSpPr>
                <p:spPr bwMode="auto">
                  <a:xfrm>
                    <a:off x="499" y="1533"/>
                    <a:ext cx="679" cy="669"/>
                  </a:xfrm>
                  <a:prstGeom prst="cube">
                    <a:avLst>
                      <a:gd name="adj" fmla="val 61454"/>
                    </a:avLst>
                  </a:prstGeom>
                  <a:solidFill>
                    <a:srgbClr val="B2B2B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sp>
                <p:nvSpPr>
                  <p:cNvPr id="28722" name="Rectangle 33">
                    <a:extLst>
                      <a:ext uri="{FF2B5EF4-FFF2-40B4-BE49-F238E27FC236}">
                        <a16:creationId xmlns:a16="http://schemas.microsoft.com/office/drawing/2014/main" id="{710449BF-E4B8-4B22-A69B-D2CC952B7818}"/>
                      </a:ext>
                    </a:extLst>
                  </p:cNvPr>
                  <p:cNvSpPr>
                    <a:spLocks noChangeArrowheads="1"/>
                  </p:cNvSpPr>
                  <p:nvPr/>
                </p:nvSpPr>
                <p:spPr bwMode="auto">
                  <a:xfrm>
                    <a:off x="538" y="1975"/>
                    <a:ext cx="182" cy="184"/>
                  </a:xfrm>
                  <a:prstGeom prst="rect">
                    <a:avLst/>
                  </a:prstGeom>
                  <a:solidFill>
                    <a:srgbClr val="4D4D4D"/>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grpSp>
          </p:grpSp>
          <p:grpSp>
            <p:nvGrpSpPr>
              <p:cNvPr id="36904" name="Group 34">
                <a:extLst>
                  <a:ext uri="{FF2B5EF4-FFF2-40B4-BE49-F238E27FC236}">
                    <a16:creationId xmlns:a16="http://schemas.microsoft.com/office/drawing/2014/main" id="{C49A3F71-D7DF-4A00-9A85-C398AFD601BB}"/>
                  </a:ext>
                </a:extLst>
              </p:cNvPr>
              <p:cNvGrpSpPr>
                <a:grpSpLocks/>
              </p:cNvGrpSpPr>
              <p:nvPr/>
            </p:nvGrpSpPr>
            <p:grpSpPr bwMode="auto">
              <a:xfrm>
                <a:off x="912" y="2358"/>
                <a:ext cx="940" cy="678"/>
                <a:chOff x="385" y="2361"/>
                <a:chExt cx="940" cy="678"/>
              </a:xfrm>
            </p:grpSpPr>
            <p:grpSp>
              <p:nvGrpSpPr>
                <p:cNvPr id="36905" name="Group 35">
                  <a:extLst>
                    <a:ext uri="{FF2B5EF4-FFF2-40B4-BE49-F238E27FC236}">
                      <a16:creationId xmlns:a16="http://schemas.microsoft.com/office/drawing/2014/main" id="{55D0BBC5-7812-454D-8681-4DC7599C0067}"/>
                    </a:ext>
                  </a:extLst>
                </p:cNvPr>
                <p:cNvGrpSpPr>
                  <a:grpSpLocks/>
                </p:cNvGrpSpPr>
                <p:nvPr/>
              </p:nvGrpSpPr>
              <p:grpSpPr bwMode="auto">
                <a:xfrm>
                  <a:off x="385" y="2362"/>
                  <a:ext cx="677" cy="677"/>
                  <a:chOff x="499" y="1523"/>
                  <a:chExt cx="677" cy="677"/>
                </a:xfrm>
              </p:grpSpPr>
              <p:sp>
                <p:nvSpPr>
                  <p:cNvPr id="28717" name="AutoShape 36">
                    <a:extLst>
                      <a:ext uri="{FF2B5EF4-FFF2-40B4-BE49-F238E27FC236}">
                        <a16:creationId xmlns:a16="http://schemas.microsoft.com/office/drawing/2014/main" id="{B26E71E9-50DB-4012-83A3-2B6A8D60FC2D}"/>
                      </a:ext>
                    </a:extLst>
                  </p:cNvPr>
                  <p:cNvSpPr>
                    <a:spLocks noChangeArrowheads="1"/>
                  </p:cNvSpPr>
                  <p:nvPr/>
                </p:nvSpPr>
                <p:spPr bwMode="auto">
                  <a:xfrm>
                    <a:off x="499" y="1535"/>
                    <a:ext cx="679" cy="669"/>
                  </a:xfrm>
                  <a:prstGeom prst="cube">
                    <a:avLst>
                      <a:gd name="adj" fmla="val 61454"/>
                    </a:avLst>
                  </a:prstGeom>
                  <a:solidFill>
                    <a:srgbClr val="B2B2B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sp>
                <p:nvSpPr>
                  <p:cNvPr id="28718" name="Rectangle 37">
                    <a:extLst>
                      <a:ext uri="{FF2B5EF4-FFF2-40B4-BE49-F238E27FC236}">
                        <a16:creationId xmlns:a16="http://schemas.microsoft.com/office/drawing/2014/main" id="{9BD6E261-F459-4329-82E1-CB3390738B3A}"/>
                      </a:ext>
                    </a:extLst>
                  </p:cNvPr>
                  <p:cNvSpPr>
                    <a:spLocks noChangeArrowheads="1"/>
                  </p:cNvSpPr>
                  <p:nvPr/>
                </p:nvSpPr>
                <p:spPr bwMode="auto">
                  <a:xfrm>
                    <a:off x="538" y="1975"/>
                    <a:ext cx="182" cy="184"/>
                  </a:xfrm>
                  <a:prstGeom prst="rect">
                    <a:avLst/>
                  </a:prstGeom>
                  <a:solidFill>
                    <a:srgbClr val="4D4D4D"/>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grpSp>
            <p:grpSp>
              <p:nvGrpSpPr>
                <p:cNvPr id="36906" name="Group 38">
                  <a:extLst>
                    <a:ext uri="{FF2B5EF4-FFF2-40B4-BE49-F238E27FC236}">
                      <a16:creationId xmlns:a16="http://schemas.microsoft.com/office/drawing/2014/main" id="{92A332D8-80FE-4ED9-BAF8-277A87D5EC68}"/>
                    </a:ext>
                  </a:extLst>
                </p:cNvPr>
                <p:cNvGrpSpPr>
                  <a:grpSpLocks/>
                </p:cNvGrpSpPr>
                <p:nvPr/>
              </p:nvGrpSpPr>
              <p:grpSpPr bwMode="auto">
                <a:xfrm>
                  <a:off x="648" y="2361"/>
                  <a:ext cx="677" cy="677"/>
                  <a:chOff x="499" y="1523"/>
                  <a:chExt cx="677" cy="677"/>
                </a:xfrm>
              </p:grpSpPr>
              <p:sp>
                <p:nvSpPr>
                  <p:cNvPr id="28715" name="AutoShape 39">
                    <a:extLst>
                      <a:ext uri="{FF2B5EF4-FFF2-40B4-BE49-F238E27FC236}">
                        <a16:creationId xmlns:a16="http://schemas.microsoft.com/office/drawing/2014/main" id="{587C4EE6-FCD5-49AE-9B11-2679965BB2AB}"/>
                      </a:ext>
                    </a:extLst>
                  </p:cNvPr>
                  <p:cNvSpPr>
                    <a:spLocks noChangeArrowheads="1"/>
                  </p:cNvSpPr>
                  <p:nvPr/>
                </p:nvSpPr>
                <p:spPr bwMode="auto">
                  <a:xfrm>
                    <a:off x="497" y="1523"/>
                    <a:ext cx="679" cy="669"/>
                  </a:xfrm>
                  <a:prstGeom prst="cube">
                    <a:avLst>
                      <a:gd name="adj" fmla="val 61454"/>
                    </a:avLst>
                  </a:prstGeom>
                  <a:solidFill>
                    <a:srgbClr val="B2B2B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sp>
                <p:nvSpPr>
                  <p:cNvPr id="28716" name="Rectangle 40">
                    <a:extLst>
                      <a:ext uri="{FF2B5EF4-FFF2-40B4-BE49-F238E27FC236}">
                        <a16:creationId xmlns:a16="http://schemas.microsoft.com/office/drawing/2014/main" id="{D3A13A6F-6AC0-4941-895F-A4FA2C7766F9}"/>
                      </a:ext>
                    </a:extLst>
                  </p:cNvPr>
                  <p:cNvSpPr>
                    <a:spLocks noChangeArrowheads="1"/>
                  </p:cNvSpPr>
                  <p:nvPr/>
                </p:nvSpPr>
                <p:spPr bwMode="auto">
                  <a:xfrm>
                    <a:off x="538" y="1975"/>
                    <a:ext cx="182" cy="184"/>
                  </a:xfrm>
                  <a:prstGeom prst="rect">
                    <a:avLst/>
                  </a:prstGeom>
                  <a:solidFill>
                    <a:srgbClr val="4D4D4D"/>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grpSp>
          </p:grpSp>
        </p:grpSp>
      </p:grpSp>
      <p:grpSp>
        <p:nvGrpSpPr>
          <p:cNvPr id="626730" name="Group 42">
            <a:extLst>
              <a:ext uri="{FF2B5EF4-FFF2-40B4-BE49-F238E27FC236}">
                <a16:creationId xmlns:a16="http://schemas.microsoft.com/office/drawing/2014/main" id="{8609BE72-9720-4A78-A8B7-2838358983D4}"/>
              </a:ext>
            </a:extLst>
          </p:cNvPr>
          <p:cNvGrpSpPr>
            <a:grpSpLocks/>
          </p:cNvGrpSpPr>
          <p:nvPr/>
        </p:nvGrpSpPr>
        <p:grpSpPr bwMode="auto">
          <a:xfrm>
            <a:off x="5355432" y="2727403"/>
            <a:ext cx="3286125" cy="928687"/>
            <a:chOff x="3264" y="2304"/>
            <a:chExt cx="2132" cy="585"/>
          </a:xfrm>
        </p:grpSpPr>
        <p:grpSp>
          <p:nvGrpSpPr>
            <p:cNvPr id="36872" name="Group 43">
              <a:extLst>
                <a:ext uri="{FF2B5EF4-FFF2-40B4-BE49-F238E27FC236}">
                  <a16:creationId xmlns:a16="http://schemas.microsoft.com/office/drawing/2014/main" id="{71D2C1E8-9BB2-4AD6-B826-430EE1D09D18}"/>
                </a:ext>
              </a:extLst>
            </p:cNvPr>
            <p:cNvGrpSpPr>
              <a:grpSpLocks/>
            </p:cNvGrpSpPr>
            <p:nvPr/>
          </p:nvGrpSpPr>
          <p:grpSpPr bwMode="auto">
            <a:xfrm rot="951025">
              <a:off x="3264" y="2400"/>
              <a:ext cx="428" cy="372"/>
              <a:chOff x="604" y="2897"/>
              <a:chExt cx="969" cy="905"/>
            </a:xfrm>
          </p:grpSpPr>
          <p:sp>
            <p:nvSpPr>
              <p:cNvPr id="28706" name="Rectangle 44">
                <a:extLst>
                  <a:ext uri="{FF2B5EF4-FFF2-40B4-BE49-F238E27FC236}">
                    <a16:creationId xmlns:a16="http://schemas.microsoft.com/office/drawing/2014/main" id="{FBDB9C1A-6C70-4AD5-99A4-7C44C865D717}"/>
                  </a:ext>
                </a:extLst>
              </p:cNvPr>
              <p:cNvSpPr>
                <a:spLocks noChangeArrowheads="1"/>
              </p:cNvSpPr>
              <p:nvPr/>
            </p:nvSpPr>
            <p:spPr bwMode="auto">
              <a:xfrm>
                <a:off x="604" y="2897"/>
                <a:ext cx="969" cy="904"/>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sp>
            <p:nvSpPr>
              <p:cNvPr id="28707" name="Rectangle 45">
                <a:extLst>
                  <a:ext uri="{FF2B5EF4-FFF2-40B4-BE49-F238E27FC236}">
                    <a16:creationId xmlns:a16="http://schemas.microsoft.com/office/drawing/2014/main" id="{38D6ED39-3D35-4660-B248-D6BB75DA1040}"/>
                  </a:ext>
                </a:extLst>
              </p:cNvPr>
              <p:cNvSpPr>
                <a:spLocks noChangeArrowheads="1"/>
              </p:cNvSpPr>
              <p:nvPr/>
            </p:nvSpPr>
            <p:spPr bwMode="auto">
              <a:xfrm>
                <a:off x="680" y="2977"/>
                <a:ext cx="817" cy="747"/>
              </a:xfrm>
              <a:prstGeom prst="rect">
                <a:avLst/>
              </a:prstGeom>
              <a:solidFill>
                <a:srgbClr val="777777"/>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grpSp>
        <p:grpSp>
          <p:nvGrpSpPr>
            <p:cNvPr id="36873" name="Group 46">
              <a:extLst>
                <a:ext uri="{FF2B5EF4-FFF2-40B4-BE49-F238E27FC236}">
                  <a16:creationId xmlns:a16="http://schemas.microsoft.com/office/drawing/2014/main" id="{231790F4-531D-482D-A373-748858A9342B}"/>
                </a:ext>
              </a:extLst>
            </p:cNvPr>
            <p:cNvGrpSpPr>
              <a:grpSpLocks/>
            </p:cNvGrpSpPr>
            <p:nvPr/>
          </p:nvGrpSpPr>
          <p:grpSpPr bwMode="auto">
            <a:xfrm>
              <a:off x="3837" y="2387"/>
              <a:ext cx="778" cy="410"/>
              <a:chOff x="313" y="2526"/>
              <a:chExt cx="1194" cy="678"/>
            </a:xfrm>
          </p:grpSpPr>
          <p:grpSp>
            <p:nvGrpSpPr>
              <p:cNvPr id="36887" name="Group 47">
                <a:extLst>
                  <a:ext uri="{FF2B5EF4-FFF2-40B4-BE49-F238E27FC236}">
                    <a16:creationId xmlns:a16="http://schemas.microsoft.com/office/drawing/2014/main" id="{8E2D0382-E06A-4DD3-B3E5-75F3ECCAC9B2}"/>
                  </a:ext>
                </a:extLst>
              </p:cNvPr>
              <p:cNvGrpSpPr>
                <a:grpSpLocks/>
              </p:cNvGrpSpPr>
              <p:nvPr/>
            </p:nvGrpSpPr>
            <p:grpSpPr bwMode="auto">
              <a:xfrm>
                <a:off x="324" y="2526"/>
                <a:ext cx="933" cy="678"/>
                <a:chOff x="899" y="2462"/>
                <a:chExt cx="933" cy="678"/>
              </a:xfrm>
            </p:grpSpPr>
            <p:sp>
              <p:nvSpPr>
                <p:cNvPr id="28704" name="AutoShape 48">
                  <a:extLst>
                    <a:ext uri="{FF2B5EF4-FFF2-40B4-BE49-F238E27FC236}">
                      <a16:creationId xmlns:a16="http://schemas.microsoft.com/office/drawing/2014/main" id="{710A9FC2-98FD-4EA6-B169-6D0A148101C7}"/>
                    </a:ext>
                  </a:extLst>
                </p:cNvPr>
                <p:cNvSpPr>
                  <a:spLocks noChangeArrowheads="1"/>
                </p:cNvSpPr>
                <p:nvPr/>
              </p:nvSpPr>
              <p:spPr bwMode="auto">
                <a:xfrm>
                  <a:off x="901" y="2463"/>
                  <a:ext cx="675" cy="677"/>
                </a:xfrm>
                <a:prstGeom prst="cube">
                  <a:avLst>
                    <a:gd name="adj" fmla="val 61454"/>
                  </a:avLst>
                </a:prstGeom>
                <a:solidFill>
                  <a:srgbClr val="B2B2B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sp>
              <p:nvSpPr>
                <p:cNvPr id="28705" name="AutoShape 49">
                  <a:extLst>
                    <a:ext uri="{FF2B5EF4-FFF2-40B4-BE49-F238E27FC236}">
                      <a16:creationId xmlns:a16="http://schemas.microsoft.com/office/drawing/2014/main" id="{6EDB475C-1839-4EE0-9188-FAE97B6F7E1B}"/>
                    </a:ext>
                  </a:extLst>
                </p:cNvPr>
                <p:cNvSpPr>
                  <a:spLocks noChangeArrowheads="1"/>
                </p:cNvSpPr>
                <p:nvPr/>
              </p:nvSpPr>
              <p:spPr bwMode="auto">
                <a:xfrm>
                  <a:off x="1156" y="2462"/>
                  <a:ext cx="676" cy="677"/>
                </a:xfrm>
                <a:prstGeom prst="cube">
                  <a:avLst>
                    <a:gd name="adj" fmla="val 61454"/>
                  </a:avLst>
                </a:prstGeom>
                <a:solidFill>
                  <a:srgbClr val="B2B2B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grpSp>
          <p:grpSp>
            <p:nvGrpSpPr>
              <p:cNvPr id="36888" name="Group 50">
                <a:extLst>
                  <a:ext uri="{FF2B5EF4-FFF2-40B4-BE49-F238E27FC236}">
                    <a16:creationId xmlns:a16="http://schemas.microsoft.com/office/drawing/2014/main" id="{C522F556-C8EF-43A6-A246-D5E42F292597}"/>
                  </a:ext>
                </a:extLst>
              </p:cNvPr>
              <p:cNvGrpSpPr>
                <a:grpSpLocks/>
              </p:cNvGrpSpPr>
              <p:nvPr/>
            </p:nvGrpSpPr>
            <p:grpSpPr bwMode="auto">
              <a:xfrm>
                <a:off x="313" y="2905"/>
                <a:ext cx="1185" cy="36"/>
                <a:chOff x="2895" y="1423"/>
                <a:chExt cx="1185" cy="36"/>
              </a:xfrm>
            </p:grpSpPr>
            <p:grpSp>
              <p:nvGrpSpPr>
                <p:cNvPr id="36890" name="Group 51">
                  <a:extLst>
                    <a:ext uri="{FF2B5EF4-FFF2-40B4-BE49-F238E27FC236}">
                      <a16:creationId xmlns:a16="http://schemas.microsoft.com/office/drawing/2014/main" id="{8221378B-D7C6-4EF9-9F5A-DF3481587D2C}"/>
                    </a:ext>
                  </a:extLst>
                </p:cNvPr>
                <p:cNvGrpSpPr>
                  <a:grpSpLocks/>
                </p:cNvGrpSpPr>
                <p:nvPr/>
              </p:nvGrpSpPr>
              <p:grpSpPr bwMode="auto">
                <a:xfrm>
                  <a:off x="2895" y="1423"/>
                  <a:ext cx="474" cy="36"/>
                  <a:chOff x="380" y="1288"/>
                  <a:chExt cx="2857" cy="93"/>
                </a:xfrm>
              </p:grpSpPr>
              <p:sp>
                <p:nvSpPr>
                  <p:cNvPr id="28700" name="Rectangle 52">
                    <a:extLst>
                      <a:ext uri="{FF2B5EF4-FFF2-40B4-BE49-F238E27FC236}">
                        <a16:creationId xmlns:a16="http://schemas.microsoft.com/office/drawing/2014/main" id="{C8E272BE-4290-4A14-A919-15EC5B44CDE7}"/>
                      </a:ext>
                    </a:extLst>
                  </p:cNvPr>
                  <p:cNvSpPr>
                    <a:spLocks noChangeArrowheads="1"/>
                  </p:cNvSpPr>
                  <p:nvPr/>
                </p:nvSpPr>
                <p:spPr bwMode="auto">
                  <a:xfrm>
                    <a:off x="2276" y="1289"/>
                    <a:ext cx="849" cy="290"/>
                  </a:xfrm>
                  <a:prstGeom prst="rect">
                    <a:avLst/>
                  </a:prstGeom>
                  <a:gradFill rotWithShape="1">
                    <a:gsLst>
                      <a:gs pos="0">
                        <a:srgbClr val="00FF00"/>
                      </a:gs>
                      <a:gs pos="100000">
                        <a:srgbClr val="FFFF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sp>
                <p:nvSpPr>
                  <p:cNvPr id="28701" name="Rectangle 53">
                    <a:extLst>
                      <a:ext uri="{FF2B5EF4-FFF2-40B4-BE49-F238E27FC236}">
                        <a16:creationId xmlns:a16="http://schemas.microsoft.com/office/drawing/2014/main" id="{24F69A82-A51B-418D-B064-332F41B9327C}"/>
                      </a:ext>
                    </a:extLst>
                  </p:cNvPr>
                  <p:cNvSpPr>
                    <a:spLocks noChangeArrowheads="1"/>
                  </p:cNvSpPr>
                  <p:nvPr/>
                </p:nvSpPr>
                <p:spPr bwMode="auto">
                  <a:xfrm>
                    <a:off x="3074" y="1289"/>
                    <a:ext cx="605" cy="290"/>
                  </a:xfrm>
                  <a:prstGeom prst="rect">
                    <a:avLst/>
                  </a:prstGeom>
                  <a:gradFill rotWithShape="1">
                    <a:gsLst>
                      <a:gs pos="0">
                        <a:srgbClr val="FFFF00"/>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sp>
                <p:nvSpPr>
                  <p:cNvPr id="28702" name="Rectangle 54">
                    <a:extLst>
                      <a:ext uri="{FF2B5EF4-FFF2-40B4-BE49-F238E27FC236}">
                        <a16:creationId xmlns:a16="http://schemas.microsoft.com/office/drawing/2014/main" id="{0C31E0F0-98F8-4E26-B540-94E2D9855CA5}"/>
                      </a:ext>
                    </a:extLst>
                  </p:cNvPr>
                  <p:cNvSpPr>
                    <a:spLocks noChangeArrowheads="1"/>
                  </p:cNvSpPr>
                  <p:nvPr/>
                </p:nvSpPr>
                <p:spPr bwMode="auto">
                  <a:xfrm rot="10800000">
                    <a:off x="384" y="1289"/>
                    <a:ext cx="605" cy="290"/>
                  </a:xfrm>
                  <a:prstGeom prst="rect">
                    <a:avLst/>
                  </a:prstGeom>
                  <a:gradFill rotWithShape="1">
                    <a:gsLst>
                      <a:gs pos="0">
                        <a:srgbClr val="FFFF00"/>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sp>
                <p:nvSpPr>
                  <p:cNvPr id="28703" name="Rectangle 55">
                    <a:extLst>
                      <a:ext uri="{FF2B5EF4-FFF2-40B4-BE49-F238E27FC236}">
                        <a16:creationId xmlns:a16="http://schemas.microsoft.com/office/drawing/2014/main" id="{0A65550F-4C28-48DD-9049-34B3E76E8C50}"/>
                      </a:ext>
                    </a:extLst>
                  </p:cNvPr>
                  <p:cNvSpPr>
                    <a:spLocks noChangeArrowheads="1"/>
                  </p:cNvSpPr>
                  <p:nvPr/>
                </p:nvSpPr>
                <p:spPr bwMode="auto">
                  <a:xfrm rot="10800000">
                    <a:off x="930" y="1289"/>
                    <a:ext cx="916" cy="290"/>
                  </a:xfrm>
                  <a:prstGeom prst="rect">
                    <a:avLst/>
                  </a:prstGeom>
                  <a:gradFill rotWithShape="1">
                    <a:gsLst>
                      <a:gs pos="0">
                        <a:srgbClr val="00FF00"/>
                      </a:gs>
                      <a:gs pos="100000">
                        <a:srgbClr val="FFFF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grpSp>
            <p:sp>
              <p:nvSpPr>
                <p:cNvPr id="28699" name="Rectangle 56">
                  <a:extLst>
                    <a:ext uri="{FF2B5EF4-FFF2-40B4-BE49-F238E27FC236}">
                      <a16:creationId xmlns:a16="http://schemas.microsoft.com/office/drawing/2014/main" id="{670970EA-1FA2-4A40-962D-41FD49A8F010}"/>
                    </a:ext>
                  </a:extLst>
                </p:cNvPr>
                <p:cNvSpPr>
                  <a:spLocks noChangeArrowheads="1"/>
                </p:cNvSpPr>
                <p:nvPr/>
              </p:nvSpPr>
              <p:spPr bwMode="auto">
                <a:xfrm>
                  <a:off x="3368" y="1423"/>
                  <a:ext cx="714" cy="3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grpSp>
          <p:graphicFrame>
            <p:nvGraphicFramePr>
              <p:cNvPr id="36889" name="Object 57">
                <a:extLst>
                  <a:ext uri="{FF2B5EF4-FFF2-40B4-BE49-F238E27FC236}">
                    <a16:creationId xmlns:a16="http://schemas.microsoft.com/office/drawing/2014/main" id="{428049A2-B520-4B73-9B36-D88A1B1D80E3}"/>
                  </a:ext>
                </a:extLst>
              </p:cNvPr>
              <p:cNvGraphicFramePr>
                <a:graphicFrameLocks noChangeAspect="1"/>
              </p:cNvGraphicFramePr>
              <p:nvPr/>
            </p:nvGraphicFramePr>
            <p:xfrm>
              <a:off x="313" y="2926"/>
              <a:ext cx="1194" cy="12"/>
            </p:xfrm>
            <a:graphic>
              <a:graphicData uri="http://schemas.openxmlformats.org/presentationml/2006/ole">
                <mc:AlternateContent xmlns:mc="http://schemas.openxmlformats.org/markup-compatibility/2006">
                  <mc:Choice xmlns:v="urn:schemas-microsoft-com:vml" Requires="v">
                    <p:oleObj spid="_x0000_s1054" name="Drawing" r:id="rId8" imgW="1895246" imgH="18898" progId="Canvas.Drawing.6">
                      <p:embed/>
                    </p:oleObj>
                  </mc:Choice>
                  <mc:Fallback>
                    <p:oleObj name="Drawing" r:id="rId8" imgW="1895246" imgH="18898" progId="Canvas.Drawing.6">
                      <p:embed/>
                      <p:pic>
                        <p:nvPicPr>
                          <p:cNvPr id="36889" name="Object 57">
                            <a:extLst>
                              <a:ext uri="{FF2B5EF4-FFF2-40B4-BE49-F238E27FC236}">
                                <a16:creationId xmlns:a16="http://schemas.microsoft.com/office/drawing/2014/main" id="{428049A2-B520-4B73-9B36-D88A1B1D80E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 y="2926"/>
                            <a:ext cx="1194" cy="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6874" name="Group 58">
              <a:extLst>
                <a:ext uri="{FF2B5EF4-FFF2-40B4-BE49-F238E27FC236}">
                  <a16:creationId xmlns:a16="http://schemas.microsoft.com/office/drawing/2014/main" id="{488467DB-8F0D-49CA-A838-A7BD3A6787E1}"/>
                </a:ext>
              </a:extLst>
            </p:cNvPr>
            <p:cNvGrpSpPr>
              <a:grpSpLocks/>
            </p:cNvGrpSpPr>
            <p:nvPr/>
          </p:nvGrpSpPr>
          <p:grpSpPr bwMode="auto">
            <a:xfrm>
              <a:off x="4608" y="2304"/>
              <a:ext cx="788" cy="585"/>
              <a:chOff x="4608" y="2064"/>
              <a:chExt cx="788" cy="585"/>
            </a:xfrm>
          </p:grpSpPr>
          <p:grpSp>
            <p:nvGrpSpPr>
              <p:cNvPr id="36875" name="Group 59">
                <a:extLst>
                  <a:ext uri="{FF2B5EF4-FFF2-40B4-BE49-F238E27FC236}">
                    <a16:creationId xmlns:a16="http://schemas.microsoft.com/office/drawing/2014/main" id="{FF4EEF6F-E1AD-4FDC-9CB7-4AA0A9804B48}"/>
                  </a:ext>
                </a:extLst>
              </p:cNvPr>
              <p:cNvGrpSpPr>
                <a:grpSpLocks/>
              </p:cNvGrpSpPr>
              <p:nvPr/>
            </p:nvGrpSpPr>
            <p:grpSpPr bwMode="auto">
              <a:xfrm rot="5400000">
                <a:off x="4546" y="2146"/>
                <a:ext cx="565" cy="442"/>
                <a:chOff x="899" y="2462"/>
                <a:chExt cx="933" cy="678"/>
              </a:xfrm>
            </p:grpSpPr>
            <p:sp>
              <p:nvSpPr>
                <p:cNvPr id="28693" name="AutoShape 60">
                  <a:extLst>
                    <a:ext uri="{FF2B5EF4-FFF2-40B4-BE49-F238E27FC236}">
                      <a16:creationId xmlns:a16="http://schemas.microsoft.com/office/drawing/2014/main" id="{BF9598FD-CCB3-4518-B54A-C27A39D4B9AC}"/>
                    </a:ext>
                  </a:extLst>
                </p:cNvPr>
                <p:cNvSpPr>
                  <a:spLocks noChangeArrowheads="1"/>
                </p:cNvSpPr>
                <p:nvPr/>
              </p:nvSpPr>
              <p:spPr bwMode="auto">
                <a:xfrm>
                  <a:off x="899" y="2464"/>
                  <a:ext cx="676" cy="676"/>
                </a:xfrm>
                <a:prstGeom prst="cube">
                  <a:avLst>
                    <a:gd name="adj" fmla="val 61454"/>
                  </a:avLst>
                </a:prstGeom>
                <a:solidFill>
                  <a:srgbClr val="B2B2B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sp>
              <p:nvSpPr>
                <p:cNvPr id="28694" name="AutoShape 61">
                  <a:extLst>
                    <a:ext uri="{FF2B5EF4-FFF2-40B4-BE49-F238E27FC236}">
                      <a16:creationId xmlns:a16="http://schemas.microsoft.com/office/drawing/2014/main" id="{AF4232D7-A60C-4B1D-9D68-E3BEC6ABCEB8}"/>
                    </a:ext>
                  </a:extLst>
                </p:cNvPr>
                <p:cNvSpPr>
                  <a:spLocks noChangeArrowheads="1"/>
                </p:cNvSpPr>
                <p:nvPr/>
              </p:nvSpPr>
              <p:spPr bwMode="auto">
                <a:xfrm>
                  <a:off x="1155" y="2463"/>
                  <a:ext cx="675" cy="675"/>
                </a:xfrm>
                <a:prstGeom prst="cube">
                  <a:avLst>
                    <a:gd name="adj" fmla="val 61454"/>
                  </a:avLst>
                </a:prstGeom>
                <a:solidFill>
                  <a:srgbClr val="B2B2B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grpSp>
          <p:grpSp>
            <p:nvGrpSpPr>
              <p:cNvPr id="36876" name="Group 62">
                <a:extLst>
                  <a:ext uri="{FF2B5EF4-FFF2-40B4-BE49-F238E27FC236}">
                    <a16:creationId xmlns:a16="http://schemas.microsoft.com/office/drawing/2014/main" id="{C5F884F9-E6A6-41CC-ABD8-02FABD082D10}"/>
                  </a:ext>
                </a:extLst>
              </p:cNvPr>
              <p:cNvGrpSpPr>
                <a:grpSpLocks/>
              </p:cNvGrpSpPr>
              <p:nvPr/>
            </p:nvGrpSpPr>
            <p:grpSpPr bwMode="auto">
              <a:xfrm>
                <a:off x="4618" y="2064"/>
                <a:ext cx="778" cy="22"/>
                <a:chOff x="2101" y="2883"/>
                <a:chExt cx="1194" cy="36"/>
              </a:xfrm>
            </p:grpSpPr>
            <p:grpSp>
              <p:nvGrpSpPr>
                <p:cNvPr id="36877" name="Group 63">
                  <a:extLst>
                    <a:ext uri="{FF2B5EF4-FFF2-40B4-BE49-F238E27FC236}">
                      <a16:creationId xmlns:a16="http://schemas.microsoft.com/office/drawing/2014/main" id="{210F605D-BF84-406E-9C43-C35FCD69622A}"/>
                    </a:ext>
                  </a:extLst>
                </p:cNvPr>
                <p:cNvGrpSpPr>
                  <a:grpSpLocks/>
                </p:cNvGrpSpPr>
                <p:nvPr/>
              </p:nvGrpSpPr>
              <p:grpSpPr bwMode="auto">
                <a:xfrm>
                  <a:off x="2101" y="2883"/>
                  <a:ext cx="1185" cy="36"/>
                  <a:chOff x="2895" y="1423"/>
                  <a:chExt cx="1185" cy="36"/>
                </a:xfrm>
              </p:grpSpPr>
              <p:grpSp>
                <p:nvGrpSpPr>
                  <p:cNvPr id="36879" name="Group 64">
                    <a:extLst>
                      <a:ext uri="{FF2B5EF4-FFF2-40B4-BE49-F238E27FC236}">
                        <a16:creationId xmlns:a16="http://schemas.microsoft.com/office/drawing/2014/main" id="{27DDA1D4-D241-409A-ADD0-C45A505FBB81}"/>
                      </a:ext>
                    </a:extLst>
                  </p:cNvPr>
                  <p:cNvGrpSpPr>
                    <a:grpSpLocks/>
                  </p:cNvGrpSpPr>
                  <p:nvPr/>
                </p:nvGrpSpPr>
                <p:grpSpPr bwMode="auto">
                  <a:xfrm>
                    <a:off x="2895" y="1423"/>
                    <a:ext cx="474" cy="36"/>
                    <a:chOff x="380" y="1288"/>
                    <a:chExt cx="2857" cy="93"/>
                  </a:xfrm>
                </p:grpSpPr>
                <p:sp>
                  <p:nvSpPr>
                    <p:cNvPr id="28689" name="Rectangle 65">
                      <a:extLst>
                        <a:ext uri="{FF2B5EF4-FFF2-40B4-BE49-F238E27FC236}">
                          <a16:creationId xmlns:a16="http://schemas.microsoft.com/office/drawing/2014/main" id="{79CBBC36-5AA2-4CB0-944A-7CF5CFDF109A}"/>
                        </a:ext>
                      </a:extLst>
                    </p:cNvPr>
                    <p:cNvSpPr>
                      <a:spLocks noChangeArrowheads="1"/>
                    </p:cNvSpPr>
                    <p:nvPr/>
                  </p:nvSpPr>
                  <p:spPr bwMode="auto">
                    <a:xfrm>
                      <a:off x="1835" y="1288"/>
                      <a:ext cx="849" cy="93"/>
                    </a:xfrm>
                    <a:prstGeom prst="rect">
                      <a:avLst/>
                    </a:prstGeom>
                    <a:gradFill rotWithShape="1">
                      <a:gsLst>
                        <a:gs pos="0">
                          <a:srgbClr val="00FF00"/>
                        </a:gs>
                        <a:gs pos="100000">
                          <a:srgbClr val="FFFF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sp>
                  <p:nvSpPr>
                    <p:cNvPr id="28690" name="Rectangle 66">
                      <a:extLst>
                        <a:ext uri="{FF2B5EF4-FFF2-40B4-BE49-F238E27FC236}">
                          <a16:creationId xmlns:a16="http://schemas.microsoft.com/office/drawing/2014/main" id="{F9710E6A-CAC4-41AD-9182-A4F60F81387C}"/>
                        </a:ext>
                      </a:extLst>
                    </p:cNvPr>
                    <p:cNvSpPr>
                      <a:spLocks noChangeArrowheads="1"/>
                    </p:cNvSpPr>
                    <p:nvPr/>
                  </p:nvSpPr>
                  <p:spPr bwMode="auto">
                    <a:xfrm>
                      <a:off x="2634" y="1288"/>
                      <a:ext cx="605" cy="93"/>
                    </a:xfrm>
                    <a:prstGeom prst="rect">
                      <a:avLst/>
                    </a:prstGeom>
                    <a:gradFill rotWithShape="1">
                      <a:gsLst>
                        <a:gs pos="0">
                          <a:srgbClr val="FFFF00"/>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sp>
                  <p:nvSpPr>
                    <p:cNvPr id="28691" name="Rectangle 67">
                      <a:extLst>
                        <a:ext uri="{FF2B5EF4-FFF2-40B4-BE49-F238E27FC236}">
                          <a16:creationId xmlns:a16="http://schemas.microsoft.com/office/drawing/2014/main" id="{EB838AD5-11E5-4A4A-9E9B-8E809C073E02}"/>
                        </a:ext>
                      </a:extLst>
                    </p:cNvPr>
                    <p:cNvSpPr>
                      <a:spLocks noChangeArrowheads="1"/>
                    </p:cNvSpPr>
                    <p:nvPr/>
                  </p:nvSpPr>
                  <p:spPr bwMode="auto">
                    <a:xfrm rot="10800000">
                      <a:off x="381" y="1288"/>
                      <a:ext cx="605" cy="93"/>
                    </a:xfrm>
                    <a:prstGeom prst="rect">
                      <a:avLst/>
                    </a:prstGeom>
                    <a:gradFill rotWithShape="1">
                      <a:gsLst>
                        <a:gs pos="0">
                          <a:srgbClr val="FFFF00"/>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sp>
                  <p:nvSpPr>
                    <p:cNvPr id="28692" name="Rectangle 68">
                      <a:extLst>
                        <a:ext uri="{FF2B5EF4-FFF2-40B4-BE49-F238E27FC236}">
                          <a16:creationId xmlns:a16="http://schemas.microsoft.com/office/drawing/2014/main" id="{BC70B69B-F82B-4273-95BC-C340FFAF690E}"/>
                        </a:ext>
                      </a:extLst>
                    </p:cNvPr>
                    <p:cNvSpPr>
                      <a:spLocks noChangeArrowheads="1"/>
                    </p:cNvSpPr>
                    <p:nvPr/>
                  </p:nvSpPr>
                  <p:spPr bwMode="auto">
                    <a:xfrm rot="10800000">
                      <a:off x="927" y="1288"/>
                      <a:ext cx="908" cy="93"/>
                    </a:xfrm>
                    <a:prstGeom prst="rect">
                      <a:avLst/>
                    </a:prstGeom>
                    <a:gradFill rotWithShape="1">
                      <a:gsLst>
                        <a:gs pos="0">
                          <a:srgbClr val="00FF00"/>
                        </a:gs>
                        <a:gs pos="100000">
                          <a:srgbClr val="FFFF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grpSp>
              <p:sp>
                <p:nvSpPr>
                  <p:cNvPr id="28688" name="Rectangle 69">
                    <a:extLst>
                      <a:ext uri="{FF2B5EF4-FFF2-40B4-BE49-F238E27FC236}">
                        <a16:creationId xmlns:a16="http://schemas.microsoft.com/office/drawing/2014/main" id="{72E2C1A1-09F6-4C7C-A4BF-A67AF95E77CB}"/>
                      </a:ext>
                    </a:extLst>
                  </p:cNvPr>
                  <p:cNvSpPr>
                    <a:spLocks noChangeArrowheads="1"/>
                  </p:cNvSpPr>
                  <p:nvPr/>
                </p:nvSpPr>
                <p:spPr bwMode="auto">
                  <a:xfrm>
                    <a:off x="3368" y="1423"/>
                    <a:ext cx="714" cy="3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588"/>
                  </a:p>
                </p:txBody>
              </p:sp>
            </p:grpSp>
            <p:graphicFrame>
              <p:nvGraphicFramePr>
                <p:cNvPr id="36878" name="Object 70">
                  <a:extLst>
                    <a:ext uri="{FF2B5EF4-FFF2-40B4-BE49-F238E27FC236}">
                      <a16:creationId xmlns:a16="http://schemas.microsoft.com/office/drawing/2014/main" id="{9CB39F81-96E8-4EC0-828E-116845C07C73}"/>
                    </a:ext>
                  </a:extLst>
                </p:cNvPr>
                <p:cNvGraphicFramePr>
                  <a:graphicFrameLocks noChangeAspect="1"/>
                </p:cNvGraphicFramePr>
                <p:nvPr/>
              </p:nvGraphicFramePr>
              <p:xfrm>
                <a:off x="2101" y="2904"/>
                <a:ext cx="1194" cy="12"/>
              </p:xfrm>
              <a:graphic>
                <a:graphicData uri="http://schemas.openxmlformats.org/presentationml/2006/ole">
                  <mc:AlternateContent xmlns:mc="http://schemas.openxmlformats.org/markup-compatibility/2006">
                    <mc:Choice xmlns:v="urn:schemas-microsoft-com:vml" Requires="v">
                      <p:oleObj spid="_x0000_s1055" name="Drawing" r:id="rId10" imgW="1895246" imgH="18898" progId="Canvas.Drawing.6">
                        <p:embed/>
                      </p:oleObj>
                    </mc:Choice>
                    <mc:Fallback>
                      <p:oleObj name="Drawing" r:id="rId10" imgW="1895246" imgH="18898" progId="Canvas.Drawing.6">
                        <p:embed/>
                        <p:pic>
                          <p:nvPicPr>
                            <p:cNvPr id="36878" name="Object 70">
                              <a:extLst>
                                <a:ext uri="{FF2B5EF4-FFF2-40B4-BE49-F238E27FC236}">
                                  <a16:creationId xmlns:a16="http://schemas.microsoft.com/office/drawing/2014/main" id="{9CB39F81-96E8-4EC0-828E-116845C07C7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1" y="2904"/>
                              <a:ext cx="1194" cy="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grpSp>
      <p:sp>
        <p:nvSpPr>
          <p:cNvPr id="71" name="Text Box 3">
            <a:extLst>
              <a:ext uri="{FF2B5EF4-FFF2-40B4-BE49-F238E27FC236}">
                <a16:creationId xmlns:a16="http://schemas.microsoft.com/office/drawing/2014/main" id="{778FD383-9633-44E8-A472-9546E91CB18C}"/>
              </a:ext>
            </a:extLst>
          </p:cNvPr>
          <p:cNvSpPr txBox="1">
            <a:spLocks noChangeArrowheads="1"/>
          </p:cNvSpPr>
          <p:nvPr/>
        </p:nvSpPr>
        <p:spPr bwMode="auto">
          <a:xfrm>
            <a:off x="495121" y="575051"/>
            <a:ext cx="4498041" cy="583216"/>
          </a:xfrm>
          <a:prstGeom prst="rect">
            <a:avLst/>
          </a:prstGeom>
          <a:noFill/>
          <a:ln>
            <a:noFill/>
          </a:ln>
          <a:effectLst/>
          <a:extLst>
            <a:ext uri="{909E8E84-426E-40DD-AFC4-6F175D3DCCD1}">
              <a14:hiddenFill xmlns:a14="http://schemas.microsoft.com/office/drawing/2010/main">
                <a:solidFill>
                  <a:srgbClr val="FF9900">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96" tIns="44948" rIns="89896" bIns="44948">
            <a:spAutoFit/>
          </a:bodyPr>
          <a:lstStyle>
            <a:lvl1pPr defTabSz="1019175" eaLnBrk="0" hangingPunct="0">
              <a:defRPr sz="4000" baseline="-8000">
                <a:solidFill>
                  <a:srgbClr val="BA1222"/>
                </a:solidFill>
                <a:latin typeface="Myriad Pro" pitchFamily="34" charset="0"/>
              </a:defRPr>
            </a:lvl1pPr>
            <a:lvl2pPr marL="742950" indent="-285750" defTabSz="1019175" eaLnBrk="0" hangingPunct="0">
              <a:defRPr sz="4000" baseline="-8000">
                <a:solidFill>
                  <a:srgbClr val="BA1222"/>
                </a:solidFill>
                <a:latin typeface="Myriad Pro" pitchFamily="34" charset="0"/>
              </a:defRPr>
            </a:lvl2pPr>
            <a:lvl3pPr marL="1143000" indent="-228600" defTabSz="1019175" eaLnBrk="0" hangingPunct="0">
              <a:defRPr sz="4000" baseline="-8000">
                <a:solidFill>
                  <a:srgbClr val="BA1222"/>
                </a:solidFill>
                <a:latin typeface="Myriad Pro" pitchFamily="34" charset="0"/>
              </a:defRPr>
            </a:lvl3pPr>
            <a:lvl4pPr marL="1600200" indent="-228600" defTabSz="1019175" eaLnBrk="0" hangingPunct="0">
              <a:defRPr sz="4000" baseline="-8000">
                <a:solidFill>
                  <a:srgbClr val="BA1222"/>
                </a:solidFill>
                <a:latin typeface="Myriad Pro" pitchFamily="34" charset="0"/>
              </a:defRPr>
            </a:lvl4pPr>
            <a:lvl5pPr marL="2057400" indent="-228600" defTabSz="1019175" eaLnBrk="0" hangingPunct="0">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a:defRPr/>
            </a:pPr>
            <a:r>
              <a:rPr lang="en-US" sz="3200" b="1" baseline="0" dirty="0">
                <a:solidFill>
                  <a:schemeClr val="bg1"/>
                </a:solidFill>
                <a:effectLst>
                  <a:outerShdw blurRad="38100" dist="38100" dir="2700000" algn="tl">
                    <a:srgbClr val="000000">
                      <a:alpha val="43137"/>
                    </a:srgbClr>
                  </a:outerShdw>
                </a:effectLst>
                <a:latin typeface="Myriad Pro"/>
              </a:rPr>
              <a:t>Applying Pitches</a:t>
            </a:r>
          </a:p>
        </p:txBody>
      </p:sp>
      <p:pic>
        <p:nvPicPr>
          <p:cNvPr id="2" name="Picture 1">
            <a:extLst>
              <a:ext uri="{FF2B5EF4-FFF2-40B4-BE49-F238E27FC236}">
                <a16:creationId xmlns:a16="http://schemas.microsoft.com/office/drawing/2014/main" id="{496350EB-1F66-45D0-A73F-E2A30C2272C3}"/>
              </a:ext>
            </a:extLst>
          </p:cNvPr>
          <p:cNvPicPr>
            <a:picLocks noChangeAspect="1"/>
          </p:cNvPicPr>
          <p:nvPr/>
        </p:nvPicPr>
        <p:blipFill>
          <a:blip r:embed="rId11"/>
          <a:stretch>
            <a:fillRect/>
          </a:stretch>
        </p:blipFill>
        <p:spPr>
          <a:xfrm>
            <a:off x="6554538" y="5676572"/>
            <a:ext cx="2310222" cy="834247"/>
          </a:xfrm>
          <a:prstGeom prst="rect">
            <a:avLst/>
          </a:prstGeom>
        </p:spPr>
      </p:pic>
      <p:pic>
        <p:nvPicPr>
          <p:cNvPr id="3" name="Band Saw Tooth Size - Slide 09">
            <a:hlinkClick r:id="" action="ppaction://media"/>
            <a:extLst>
              <a:ext uri="{FF2B5EF4-FFF2-40B4-BE49-F238E27FC236}">
                <a16:creationId xmlns:a16="http://schemas.microsoft.com/office/drawing/2014/main" id="{734E8396-30F3-4453-BBB5-EEECF6281D84}"/>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4370388" y="65262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2200"/>
    </mc:Choice>
    <mc:Fallback xmlns="">
      <p:transition spd="slow" advTm="122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626708">
                                            <p:txEl>
                                              <p:pRg st="0" end="0"/>
                                            </p:txEl>
                                          </p:spTgt>
                                        </p:tgtEl>
                                        <p:attrNameLst>
                                          <p:attrName>style.visibility</p:attrName>
                                        </p:attrNameLst>
                                      </p:cBhvr>
                                      <p:to>
                                        <p:strVal val="visible"/>
                                      </p:to>
                                    </p:set>
                                    <p:anim calcmode="lin" valueType="num">
                                      <p:cBhvr additive="base">
                                        <p:cTn id="7" dur="500" fill="hold"/>
                                        <p:tgtEl>
                                          <p:spTgt spid="62670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2670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26708">
                                            <p:txEl>
                                              <p:pRg st="1" end="1"/>
                                            </p:txEl>
                                          </p:spTgt>
                                        </p:tgtEl>
                                        <p:attrNameLst>
                                          <p:attrName>style.visibility</p:attrName>
                                        </p:attrNameLst>
                                      </p:cBhvr>
                                      <p:to>
                                        <p:strVal val="visible"/>
                                      </p:to>
                                    </p:set>
                                    <p:anim calcmode="lin" valueType="num">
                                      <p:cBhvr additive="base">
                                        <p:cTn id="12" dur="500" fill="hold"/>
                                        <p:tgtEl>
                                          <p:spTgt spid="626708">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2670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626709"/>
                                        </p:tgtEl>
                                        <p:attrNameLst>
                                          <p:attrName>style.visibility</p:attrName>
                                        </p:attrNameLst>
                                      </p:cBhvr>
                                      <p:to>
                                        <p:strVal val="visible"/>
                                      </p:to>
                                    </p:set>
                                    <p:anim calcmode="lin" valueType="num">
                                      <p:cBhvr additive="base">
                                        <p:cTn id="18" dur="1000" fill="hold"/>
                                        <p:tgtEl>
                                          <p:spTgt spid="626709"/>
                                        </p:tgtEl>
                                        <p:attrNameLst>
                                          <p:attrName>ppt_x</p:attrName>
                                        </p:attrNameLst>
                                      </p:cBhvr>
                                      <p:tavLst>
                                        <p:tav tm="0">
                                          <p:val>
                                            <p:strVal val="1+#ppt_w/2"/>
                                          </p:val>
                                        </p:tav>
                                        <p:tav tm="100000">
                                          <p:val>
                                            <p:strVal val="#ppt_x"/>
                                          </p:val>
                                        </p:tav>
                                      </p:tavLst>
                                    </p:anim>
                                    <p:anim calcmode="lin" valueType="num">
                                      <p:cBhvr additive="base">
                                        <p:cTn id="19" dur="1000" fill="hold"/>
                                        <p:tgtEl>
                                          <p:spTgt spid="626709"/>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626730"/>
                                        </p:tgtEl>
                                        <p:attrNameLst>
                                          <p:attrName>style.visibility</p:attrName>
                                        </p:attrNameLst>
                                      </p:cBhvr>
                                      <p:to>
                                        <p:strVal val="visible"/>
                                      </p:to>
                                    </p:set>
                                    <p:anim calcmode="lin" valueType="num">
                                      <p:cBhvr additive="base">
                                        <p:cTn id="22" dur="1000" fill="hold"/>
                                        <p:tgtEl>
                                          <p:spTgt spid="626730"/>
                                        </p:tgtEl>
                                        <p:attrNameLst>
                                          <p:attrName>ppt_x</p:attrName>
                                        </p:attrNameLst>
                                      </p:cBhvr>
                                      <p:tavLst>
                                        <p:tav tm="0">
                                          <p:val>
                                            <p:strVal val="1+#ppt_w/2"/>
                                          </p:val>
                                        </p:tav>
                                        <p:tav tm="100000">
                                          <p:val>
                                            <p:strVal val="#ppt_x"/>
                                          </p:val>
                                        </p:tav>
                                      </p:tavLst>
                                    </p:anim>
                                    <p:anim calcmode="lin" valueType="num">
                                      <p:cBhvr additive="base">
                                        <p:cTn id="23" dur="1000" fill="hold"/>
                                        <p:tgtEl>
                                          <p:spTgt spid="626730"/>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626708">
                                            <p:txEl>
                                              <p:pRg st="5" end="5"/>
                                            </p:txEl>
                                          </p:spTgt>
                                        </p:tgtEl>
                                        <p:attrNameLst>
                                          <p:attrName>style.visibility</p:attrName>
                                        </p:attrNameLst>
                                      </p:cBhvr>
                                      <p:to>
                                        <p:strVal val="visible"/>
                                      </p:to>
                                    </p:set>
                                    <p:anim calcmode="lin" valueType="num">
                                      <p:cBhvr additive="base">
                                        <p:cTn id="28" dur="500" fill="hold"/>
                                        <p:tgtEl>
                                          <p:spTgt spid="626708">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2670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26708">
                                            <p:txEl>
                                              <p:pRg st="7" end="7"/>
                                            </p:txEl>
                                          </p:spTgt>
                                        </p:tgtEl>
                                        <p:attrNameLst>
                                          <p:attrName>style.visibility</p:attrName>
                                        </p:attrNameLst>
                                      </p:cBhvr>
                                      <p:to>
                                        <p:strVal val="visible"/>
                                      </p:to>
                                    </p:set>
                                    <p:anim calcmode="lin" valueType="num">
                                      <p:cBhvr additive="base">
                                        <p:cTn id="34" dur="500" fill="hold"/>
                                        <p:tgtEl>
                                          <p:spTgt spid="626708">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26708">
                                            <p:txEl>
                                              <p:pRg st="7" end="7"/>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626691"/>
                                        </p:tgtEl>
                                        <p:attrNameLst>
                                          <p:attrName>style.visibility</p:attrName>
                                        </p:attrNameLst>
                                      </p:cBhvr>
                                      <p:to>
                                        <p:strVal val="visible"/>
                                      </p:to>
                                    </p:set>
                                    <p:anim calcmode="lin" valueType="num">
                                      <p:cBhvr additive="base">
                                        <p:cTn id="38" dur="500" fill="hold"/>
                                        <p:tgtEl>
                                          <p:spTgt spid="626691"/>
                                        </p:tgtEl>
                                        <p:attrNameLst>
                                          <p:attrName>ppt_x</p:attrName>
                                        </p:attrNameLst>
                                      </p:cBhvr>
                                      <p:tavLst>
                                        <p:tav tm="0">
                                          <p:val>
                                            <p:strVal val="#ppt_x"/>
                                          </p:val>
                                        </p:tav>
                                        <p:tav tm="100000">
                                          <p:val>
                                            <p:strVal val="#ppt_x"/>
                                          </p:val>
                                        </p:tav>
                                      </p:tavLst>
                                    </p:anim>
                                    <p:anim calcmode="lin" valueType="num">
                                      <p:cBhvr additive="base">
                                        <p:cTn id="39" dur="500" fill="hold"/>
                                        <p:tgtEl>
                                          <p:spTgt spid="626691"/>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626708">
                                            <p:txEl>
                                              <p:pRg st="9" end="9"/>
                                            </p:txEl>
                                          </p:spTgt>
                                        </p:tgtEl>
                                        <p:attrNameLst>
                                          <p:attrName>style.visibility</p:attrName>
                                        </p:attrNameLst>
                                      </p:cBhvr>
                                      <p:to>
                                        <p:strVal val="visible"/>
                                      </p:to>
                                    </p:set>
                                    <p:anim calcmode="lin" valueType="num">
                                      <p:cBhvr additive="base">
                                        <p:cTn id="44" dur="500" fill="hold"/>
                                        <p:tgtEl>
                                          <p:spTgt spid="626708">
                                            <p:txEl>
                                              <p:pRg st="9" end="9"/>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2670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626708">
                                            <p:txEl>
                                              <p:pRg st="10" end="10"/>
                                            </p:txEl>
                                          </p:spTgt>
                                        </p:tgtEl>
                                        <p:attrNameLst>
                                          <p:attrName>style.visibility</p:attrName>
                                        </p:attrNameLst>
                                      </p:cBhvr>
                                      <p:to>
                                        <p:strVal val="visible"/>
                                      </p:to>
                                    </p:set>
                                    <p:anim calcmode="lin" valueType="num">
                                      <p:cBhvr additive="base">
                                        <p:cTn id="50" dur="500" fill="hold"/>
                                        <p:tgtEl>
                                          <p:spTgt spid="626708">
                                            <p:txEl>
                                              <p:pRg st="10" end="1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626708">
                                            <p:txEl>
                                              <p:pRg st="10" end="10"/>
                                            </p:txEl>
                                          </p:spTgt>
                                        </p:tgtEl>
                                        <p:attrNameLst>
                                          <p:attrName>ppt_y</p:attrName>
                                        </p:attrNameLst>
                                      </p:cBhvr>
                                      <p:tavLst>
                                        <p:tav tm="0">
                                          <p:val>
                                            <p:strVal val="1+#ppt_h/2"/>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500" fill="hold"/>
                                        <p:tgtEl>
                                          <p:spTgt spid="71"/>
                                        </p:tgtEl>
                                        <p:attrNameLst>
                                          <p:attrName>ppt_x</p:attrName>
                                        </p:attrNameLst>
                                      </p:cBhvr>
                                      <p:tavLst>
                                        <p:tav tm="0">
                                          <p:val>
                                            <p:strVal val="0-#ppt_w/2"/>
                                          </p:val>
                                        </p:tav>
                                        <p:tav tm="100000">
                                          <p:val>
                                            <p:strVal val="#ppt_x"/>
                                          </p:val>
                                        </p:tav>
                                      </p:tavLst>
                                    </p:anim>
                                    <p:anim calcmode="lin" valueType="num">
                                      <p:cBhvr additive="base">
                                        <p:cTn id="55" dur="500" fill="hold"/>
                                        <p:tgtEl>
                                          <p:spTgt spid="71"/>
                                        </p:tgtEl>
                                        <p:attrNameLst>
                                          <p:attrName>ppt_y</p:attrName>
                                        </p:attrNameLst>
                                      </p:cBhvr>
                                      <p:tavLst>
                                        <p:tav tm="0">
                                          <p:val>
                                            <p:strVal val="#ppt_y"/>
                                          </p:val>
                                        </p:tav>
                                        <p:tav tm="100000">
                                          <p:val>
                                            <p:strVal val="#ppt_y"/>
                                          </p:val>
                                        </p:tav>
                                      </p:tavLst>
                                    </p:anim>
                                  </p:childTnLst>
                                </p:cTn>
                              </p:par>
                            </p:childTnLst>
                          </p:cTn>
                        </p:par>
                        <p:par>
                          <p:cTn id="56" fill="hold">
                            <p:stCondLst>
                              <p:cond delay="500"/>
                            </p:stCondLst>
                            <p:childTnLst>
                              <p:par>
                                <p:cTn id="57" presetID="1" presetClass="mediacall" presetSubtype="0" fill="hold" nodeType="afterEffect">
                                  <p:stCondLst>
                                    <p:cond delay="0"/>
                                  </p:stCondLst>
                                  <p:childTnLst>
                                    <p:cmd type="call" cmd="playFrom(0.0)">
                                      <p:cBhvr>
                                        <p:cTn id="58" dur="1029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9" fill="hold" display="0">
                  <p:stCondLst>
                    <p:cond delay="indefinite"/>
                  </p:stCondLst>
                  <p:endCondLst>
                    <p:cond evt="onStopAudio" delay="0">
                      <p:tgtEl>
                        <p:sldTgt/>
                      </p:tgtEl>
                    </p:cond>
                  </p:endCondLst>
                </p:cTn>
                <p:tgtEl>
                  <p:spTgt spid="3"/>
                </p:tgtEl>
              </p:cMediaNode>
            </p:audio>
          </p:childTnLst>
        </p:cTn>
      </p:par>
    </p:tnLst>
    <p:bldLst>
      <p:bldP spid="71" grpId="0"/>
    </p:bldLst>
  </p:timing>
</p:sld>
</file>

<file path=ppt/theme/theme1.xml><?xml version="1.0" encoding="utf-8"?>
<a:theme xmlns:a="http://schemas.openxmlformats.org/drawingml/2006/main" name="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and Saw Blade Basics - 2020" id="{8494C705-0818-4B5F-BEE7-3FA529B6013D}" vid="{C3ED93DC-65AD-418E-BF46-6C0F484789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- 2020</Template>
  <TotalTime>34</TotalTime>
  <Words>1055</Words>
  <Application>Microsoft Office PowerPoint</Application>
  <PresentationFormat>On-screen Show (4:3)</PresentationFormat>
  <Paragraphs>100</Paragraphs>
  <Slides>15</Slides>
  <Notes>15</Notes>
  <HiddenSlides>0</HiddenSlides>
  <MMClips>15</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vt:lpstr>
      <vt:lpstr>Bauhaus 93</vt:lpstr>
      <vt:lpstr>Calibri</vt:lpstr>
      <vt:lpstr>Myriad Pro</vt:lpstr>
      <vt:lpstr>Wingdings</vt:lpstr>
      <vt:lpstr>Content Slide</vt:lpstr>
      <vt:lpstr>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Burgess</dc:creator>
  <cp:lastModifiedBy>Kevin Burgess</cp:lastModifiedBy>
  <cp:revision>8</cp:revision>
  <cp:lastPrinted>2019-10-01T14:56:31Z</cp:lastPrinted>
  <dcterms:created xsi:type="dcterms:W3CDTF">2020-05-07T15:09:28Z</dcterms:created>
  <dcterms:modified xsi:type="dcterms:W3CDTF">2020-06-11T19:07:29Z</dcterms:modified>
</cp:coreProperties>
</file>